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2" r:id="rId5"/>
    <p:sldMasterId id="2147483664" r:id="rId6"/>
    <p:sldMasterId id="2147483739" r:id="rId7"/>
  </p:sldMasterIdLst>
  <p:notesMasterIdLst>
    <p:notesMasterId r:id="rId32"/>
  </p:notesMasterIdLst>
  <p:sldIdLst>
    <p:sldId id="321" r:id="rId8"/>
    <p:sldId id="355" r:id="rId9"/>
    <p:sldId id="445" r:id="rId10"/>
    <p:sldId id="496" r:id="rId11"/>
    <p:sldId id="499" r:id="rId12"/>
    <p:sldId id="502" r:id="rId13"/>
    <p:sldId id="497" r:id="rId14"/>
    <p:sldId id="503" r:id="rId15"/>
    <p:sldId id="504" r:id="rId16"/>
    <p:sldId id="516" r:id="rId17"/>
    <p:sldId id="505" r:id="rId18"/>
    <p:sldId id="492" r:id="rId19"/>
    <p:sldId id="506" r:id="rId20"/>
    <p:sldId id="507" r:id="rId21"/>
    <p:sldId id="508" r:id="rId22"/>
    <p:sldId id="510" r:id="rId23"/>
    <p:sldId id="511" r:id="rId24"/>
    <p:sldId id="512" r:id="rId25"/>
    <p:sldId id="513" r:id="rId26"/>
    <p:sldId id="514" r:id="rId27"/>
    <p:sldId id="515" r:id="rId28"/>
    <p:sldId id="517" r:id="rId29"/>
    <p:sldId id="509" r:id="rId30"/>
    <p:sldId id="480" r:id="rId3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E0E4"/>
    <a:srgbClr val="E8E8F4"/>
    <a:srgbClr val="F0265D"/>
    <a:srgbClr val="D0E8C4"/>
    <a:srgbClr val="C6EAFA"/>
    <a:srgbClr val="FCFAD1"/>
    <a:srgbClr val="7FBDB2"/>
    <a:srgbClr val="0000FF"/>
    <a:srgbClr val="EBAFB5"/>
    <a:srgbClr val="F34B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207B53-98D7-4C25-B76C-83CC49020559}" v="7" dt="2023-04-17T22:21:46.9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84469" autoAdjust="0"/>
  </p:normalViewPr>
  <p:slideViewPr>
    <p:cSldViewPr snapToGrid="0" snapToObjects="1">
      <p:cViewPr varScale="1">
        <p:scale>
          <a:sx n="96" d="100"/>
          <a:sy n="96" d="100"/>
        </p:scale>
        <p:origin x="204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6" d="100"/>
        <a:sy n="7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theme" Target="theme/theme1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LVIO JOSE MACEDO" userId="56119090-7b26-4e2f-b091-dcd5b8b6f799" providerId="ADAL" clId="{73207B53-98D7-4C25-B76C-83CC49020559}"/>
    <pc:docChg chg="custSel addSld modSld">
      <pc:chgData name="SILVIO JOSE MACEDO" userId="56119090-7b26-4e2f-b091-dcd5b8b6f799" providerId="ADAL" clId="{73207B53-98D7-4C25-B76C-83CC49020559}" dt="2023-04-17T22:21:46.966" v="9" actId="478"/>
      <pc:docMkLst>
        <pc:docMk/>
      </pc:docMkLst>
      <pc:sldChg chg="addSp delSp add">
        <pc:chgData name="SILVIO JOSE MACEDO" userId="56119090-7b26-4e2f-b091-dcd5b8b6f799" providerId="ADAL" clId="{73207B53-98D7-4C25-B76C-83CC49020559}" dt="2023-04-17T22:20:32.632" v="3"/>
        <pc:sldMkLst>
          <pc:docMk/>
          <pc:sldMk cId="4074747310" sldId="516"/>
        </pc:sldMkLst>
        <pc:picChg chg="add del">
          <ac:chgData name="SILVIO JOSE MACEDO" userId="56119090-7b26-4e2f-b091-dcd5b8b6f799" providerId="ADAL" clId="{73207B53-98D7-4C25-B76C-83CC49020559}" dt="2023-04-17T22:20:32.632" v="3"/>
          <ac:picMkLst>
            <pc:docMk/>
            <pc:sldMk cId="4074747310" sldId="516"/>
            <ac:picMk id="3" creationId="{B827AF15-EC6A-3429-4C58-9F37DFEA84FE}"/>
          </ac:picMkLst>
        </pc:picChg>
        <pc:picChg chg="del">
          <ac:chgData name="SILVIO JOSE MACEDO" userId="56119090-7b26-4e2f-b091-dcd5b8b6f799" providerId="ADAL" clId="{73207B53-98D7-4C25-B76C-83CC49020559}" dt="2023-04-17T22:20:28.526" v="1" actId="478"/>
          <ac:picMkLst>
            <pc:docMk/>
            <pc:sldMk cId="4074747310" sldId="516"/>
            <ac:picMk id="1026" creationId="{8E7799E0-2985-085B-5030-2113BCCFDD00}"/>
          </ac:picMkLst>
        </pc:picChg>
      </pc:sldChg>
      <pc:sldChg chg="addSp delSp modSp add mod">
        <pc:chgData name="SILVIO JOSE MACEDO" userId="56119090-7b26-4e2f-b091-dcd5b8b6f799" providerId="ADAL" clId="{73207B53-98D7-4C25-B76C-83CC49020559}" dt="2023-04-17T22:21:46.966" v="9" actId="478"/>
        <pc:sldMkLst>
          <pc:docMk/>
          <pc:sldMk cId="49075295" sldId="517"/>
        </pc:sldMkLst>
        <pc:spChg chg="del">
          <ac:chgData name="SILVIO JOSE MACEDO" userId="56119090-7b26-4e2f-b091-dcd5b8b6f799" providerId="ADAL" clId="{73207B53-98D7-4C25-B76C-83CC49020559}" dt="2023-04-17T22:21:37.319" v="6" actId="478"/>
          <ac:spMkLst>
            <pc:docMk/>
            <pc:sldMk cId="49075295" sldId="517"/>
            <ac:spMk id="2" creationId="{EEED9A2A-085D-B2E3-0416-82E4F19713F9}"/>
          </ac:spMkLst>
        </pc:spChg>
        <pc:picChg chg="del">
          <ac:chgData name="SILVIO JOSE MACEDO" userId="56119090-7b26-4e2f-b091-dcd5b8b6f799" providerId="ADAL" clId="{73207B53-98D7-4C25-B76C-83CC49020559}" dt="2023-04-17T22:21:33.343" v="5" actId="478"/>
          <ac:picMkLst>
            <pc:docMk/>
            <pc:sldMk cId="49075295" sldId="517"/>
            <ac:picMk id="3" creationId="{EEA3C9A9-98A6-12ED-1B4B-EA4EEF5353E7}"/>
          </ac:picMkLst>
        </pc:picChg>
        <pc:picChg chg="add del mod">
          <ac:chgData name="SILVIO JOSE MACEDO" userId="56119090-7b26-4e2f-b091-dcd5b8b6f799" providerId="ADAL" clId="{73207B53-98D7-4C25-B76C-83CC49020559}" dt="2023-04-17T22:21:46.966" v="9" actId="478"/>
          <ac:picMkLst>
            <pc:docMk/>
            <pc:sldMk cId="49075295" sldId="517"/>
            <ac:picMk id="2050" creationId="{DBC0B878-F4EE-A358-4F93-881D5916F5F7}"/>
          </ac:picMkLst>
        </pc:picChg>
        <pc:picChg chg="del">
          <ac:chgData name="SILVIO JOSE MACEDO" userId="56119090-7b26-4e2f-b091-dcd5b8b6f799" providerId="ADAL" clId="{73207B53-98D7-4C25-B76C-83CC49020559}" dt="2023-04-17T22:21:33.343" v="5" actId="478"/>
          <ac:picMkLst>
            <pc:docMk/>
            <pc:sldMk cId="49075295" sldId="517"/>
            <ac:picMk id="3074" creationId="{C62E0C7B-ADB1-487A-AE11-F545C44099BA}"/>
          </ac:picMkLst>
        </pc:picChg>
        <pc:picChg chg="del">
          <ac:chgData name="SILVIO JOSE MACEDO" userId="56119090-7b26-4e2f-b091-dcd5b8b6f799" providerId="ADAL" clId="{73207B53-98D7-4C25-B76C-83CC49020559}" dt="2023-04-17T22:21:33.343" v="5" actId="478"/>
          <ac:picMkLst>
            <pc:docMk/>
            <pc:sldMk cId="49075295" sldId="517"/>
            <ac:picMk id="4098" creationId="{B44F7DFA-4675-8769-9376-F5C9CE4D512B}"/>
          </ac:picMkLst>
        </pc:picChg>
      </pc:sldChg>
    </pc:docChg>
  </pc:docChgLst>
  <pc:docChgLst>
    <pc:chgData name="Marcel Massa" userId="5d9f202486148b73" providerId="LiveId" clId="{D37F6188-CC76-440A-BB0C-F930027BB17D}"/>
    <pc:docChg chg="undo redo custSel addSld delSld modSld sldOrd">
      <pc:chgData name="Marcel Massa" userId="5d9f202486148b73" providerId="LiveId" clId="{D37F6188-CC76-440A-BB0C-F930027BB17D}" dt="2023-04-08T21:14:41.178" v="17444" actId="6549"/>
      <pc:docMkLst>
        <pc:docMk/>
      </pc:docMkLst>
      <pc:sldChg chg="addSp modSp mod">
        <pc:chgData name="Marcel Massa" userId="5d9f202486148b73" providerId="LiveId" clId="{D37F6188-CC76-440A-BB0C-F930027BB17D}" dt="2023-04-07T23:40:25.889" v="15890" actId="790"/>
        <pc:sldMkLst>
          <pc:docMk/>
          <pc:sldMk cId="1416484409" sldId="321"/>
        </pc:sldMkLst>
        <pc:spChg chg="add mod">
          <ac:chgData name="Marcel Massa" userId="5d9f202486148b73" providerId="LiveId" clId="{D37F6188-CC76-440A-BB0C-F930027BB17D}" dt="2023-04-07T23:40:25.889" v="15890" actId="790"/>
          <ac:spMkLst>
            <pc:docMk/>
            <pc:sldMk cId="1416484409" sldId="321"/>
            <ac:spMk id="2" creationId="{425595C4-A068-FE39-5D96-E0F1871FECCE}"/>
          </ac:spMkLst>
        </pc:spChg>
        <pc:spChg chg="add mod">
          <ac:chgData name="Marcel Massa" userId="5d9f202486148b73" providerId="LiveId" clId="{D37F6188-CC76-440A-BB0C-F930027BB17D}" dt="2023-03-28T21:47:24.215" v="40" actId="1076"/>
          <ac:spMkLst>
            <pc:docMk/>
            <pc:sldMk cId="1416484409" sldId="321"/>
            <ac:spMk id="3" creationId="{39A1D10A-1ACD-8164-AA5E-33E24F4D9BD8}"/>
          </ac:spMkLst>
        </pc:spChg>
        <pc:picChg chg="mod">
          <ac:chgData name="Marcel Massa" userId="5d9f202486148b73" providerId="LiveId" clId="{D37F6188-CC76-440A-BB0C-F930027BB17D}" dt="2023-03-28T21:46:44.761" v="38" actId="1076"/>
          <ac:picMkLst>
            <pc:docMk/>
            <pc:sldMk cId="1416484409" sldId="321"/>
            <ac:picMk id="6" creationId="{00000000-0000-0000-0000-000000000000}"/>
          </ac:picMkLst>
        </pc:picChg>
      </pc:sldChg>
      <pc:sldChg chg="delSp modSp mod">
        <pc:chgData name="Marcel Massa" userId="5d9f202486148b73" providerId="LiveId" clId="{D37F6188-CC76-440A-BB0C-F930027BB17D}" dt="2023-03-29T14:52:19.377" v="1779" actId="207"/>
        <pc:sldMkLst>
          <pc:docMk/>
          <pc:sldMk cId="3902062492" sldId="355"/>
        </pc:sldMkLst>
        <pc:spChg chg="mod">
          <ac:chgData name="Marcel Massa" userId="5d9f202486148b73" providerId="LiveId" clId="{D37F6188-CC76-440A-BB0C-F930027BB17D}" dt="2023-03-29T14:52:19.377" v="1779" actId="207"/>
          <ac:spMkLst>
            <pc:docMk/>
            <pc:sldMk cId="3902062492" sldId="355"/>
            <ac:spMk id="3" creationId="{00000000-0000-0000-0000-000000000000}"/>
          </ac:spMkLst>
        </pc:spChg>
        <pc:spChg chg="del mod">
          <ac:chgData name="Marcel Massa" userId="5d9f202486148b73" providerId="LiveId" clId="{D37F6188-CC76-440A-BB0C-F930027BB17D}" dt="2023-03-28T21:47:28.641" v="42" actId="478"/>
          <ac:spMkLst>
            <pc:docMk/>
            <pc:sldMk cId="3902062492" sldId="355"/>
            <ac:spMk id="6" creationId="{00000000-0000-0000-0000-000000000000}"/>
          </ac:spMkLst>
        </pc:spChg>
      </pc:sldChg>
      <pc:sldChg chg="del">
        <pc:chgData name="Marcel Massa" userId="5d9f202486148b73" providerId="LiveId" clId="{D37F6188-CC76-440A-BB0C-F930027BB17D}" dt="2023-03-28T21:57:41.527" v="295" actId="47"/>
        <pc:sldMkLst>
          <pc:docMk/>
          <pc:sldMk cId="3494748" sldId="382"/>
        </pc:sldMkLst>
      </pc:sldChg>
      <pc:sldChg chg="del">
        <pc:chgData name="Marcel Massa" userId="5d9f202486148b73" providerId="LiveId" clId="{D37F6188-CC76-440A-BB0C-F930027BB17D}" dt="2023-03-28T21:57:26.578" v="294" actId="47"/>
        <pc:sldMkLst>
          <pc:docMk/>
          <pc:sldMk cId="1930971496" sldId="399"/>
        </pc:sldMkLst>
      </pc:sldChg>
      <pc:sldChg chg="del">
        <pc:chgData name="Marcel Massa" userId="5d9f202486148b73" providerId="LiveId" clId="{D37F6188-CC76-440A-BB0C-F930027BB17D}" dt="2023-04-05T12:52:25.118" v="8160" actId="47"/>
        <pc:sldMkLst>
          <pc:docMk/>
          <pc:sldMk cId="794978058" sldId="408"/>
        </pc:sldMkLst>
      </pc:sldChg>
      <pc:sldChg chg="del">
        <pc:chgData name="Marcel Massa" userId="5d9f202486148b73" providerId="LiveId" clId="{D37F6188-CC76-440A-BB0C-F930027BB17D}" dt="2023-03-29T20:49:57.158" v="3799" actId="47"/>
        <pc:sldMkLst>
          <pc:docMk/>
          <pc:sldMk cId="1519032118" sldId="410"/>
        </pc:sldMkLst>
      </pc:sldChg>
      <pc:sldChg chg="del">
        <pc:chgData name="Marcel Massa" userId="5d9f202486148b73" providerId="LiveId" clId="{D37F6188-CC76-440A-BB0C-F930027BB17D}" dt="2023-03-29T20:49:51.203" v="3798" actId="47"/>
        <pc:sldMkLst>
          <pc:docMk/>
          <pc:sldMk cId="955539060" sldId="435"/>
        </pc:sldMkLst>
      </pc:sldChg>
      <pc:sldChg chg="del">
        <pc:chgData name="Marcel Massa" userId="5d9f202486148b73" providerId="LiveId" clId="{D37F6188-CC76-440A-BB0C-F930027BB17D}" dt="2023-03-29T20:50:03.027" v="3803" actId="47"/>
        <pc:sldMkLst>
          <pc:docMk/>
          <pc:sldMk cId="1806892210" sldId="439"/>
        </pc:sldMkLst>
      </pc:sldChg>
      <pc:sldChg chg="del">
        <pc:chgData name="Marcel Massa" userId="5d9f202486148b73" providerId="LiveId" clId="{D37F6188-CC76-440A-BB0C-F930027BB17D}" dt="2023-03-29T11:49:33.143" v="455" actId="47"/>
        <pc:sldMkLst>
          <pc:docMk/>
          <pc:sldMk cId="4061357086" sldId="442"/>
        </pc:sldMkLst>
      </pc:sldChg>
      <pc:sldChg chg="del">
        <pc:chgData name="Marcel Massa" userId="5d9f202486148b73" providerId="LiveId" clId="{D37F6188-CC76-440A-BB0C-F930027BB17D}" dt="2023-03-29T20:50:11.657" v="3811" actId="47"/>
        <pc:sldMkLst>
          <pc:docMk/>
          <pc:sldMk cId="2455391409" sldId="443"/>
        </pc:sldMkLst>
      </pc:sldChg>
      <pc:sldChg chg="addSp delSp modSp mod">
        <pc:chgData name="Marcel Massa" userId="5d9f202486148b73" providerId="LiveId" clId="{D37F6188-CC76-440A-BB0C-F930027BB17D}" dt="2023-03-31T18:42:42.493" v="3827" actId="20577"/>
        <pc:sldMkLst>
          <pc:docMk/>
          <pc:sldMk cId="2685534826" sldId="445"/>
        </pc:sldMkLst>
        <pc:spChg chg="mod">
          <ac:chgData name="Marcel Massa" userId="5d9f202486148b73" providerId="LiveId" clId="{D37F6188-CC76-440A-BB0C-F930027BB17D}" dt="2023-03-31T18:42:42.493" v="3827" actId="20577"/>
          <ac:spMkLst>
            <pc:docMk/>
            <pc:sldMk cId="2685534826" sldId="445"/>
            <ac:spMk id="2" creationId="{1011FE1C-D536-83CF-B612-5A46414D8AEF}"/>
          </ac:spMkLst>
        </pc:spChg>
        <pc:spChg chg="mod">
          <ac:chgData name="Marcel Massa" userId="5d9f202486148b73" providerId="LiveId" clId="{D37F6188-CC76-440A-BB0C-F930027BB17D}" dt="2023-03-29T14:52:34.013" v="1781" actId="207"/>
          <ac:spMkLst>
            <pc:docMk/>
            <pc:sldMk cId="2685534826" sldId="445"/>
            <ac:spMk id="3" creationId="{00000000-0000-0000-0000-000000000000}"/>
          </ac:spMkLst>
        </pc:spChg>
        <pc:spChg chg="add del mod">
          <ac:chgData name="Marcel Massa" userId="5d9f202486148b73" providerId="LiveId" clId="{D37F6188-CC76-440A-BB0C-F930027BB17D}" dt="2023-03-28T22:03:43.447" v="320" actId="478"/>
          <ac:spMkLst>
            <pc:docMk/>
            <pc:sldMk cId="2685534826" sldId="445"/>
            <ac:spMk id="5" creationId="{3ECB5A5C-978E-A956-E84C-3A2D7A76B5E9}"/>
          </ac:spMkLst>
        </pc:spChg>
        <pc:spChg chg="del">
          <ac:chgData name="Marcel Massa" userId="5d9f202486148b73" providerId="LiveId" clId="{D37F6188-CC76-440A-BB0C-F930027BB17D}" dt="2023-03-28T21:48:10.423" v="54" actId="478"/>
          <ac:spMkLst>
            <pc:docMk/>
            <pc:sldMk cId="2685534826" sldId="445"/>
            <ac:spMk id="6" creationId="{00000000-0000-0000-0000-000000000000}"/>
          </ac:spMkLst>
        </pc:spChg>
        <pc:spChg chg="add del mod">
          <ac:chgData name="Marcel Massa" userId="5d9f202486148b73" providerId="LiveId" clId="{D37F6188-CC76-440A-BB0C-F930027BB17D}" dt="2023-03-28T22:03:42.614" v="319" actId="478"/>
          <ac:spMkLst>
            <pc:docMk/>
            <pc:sldMk cId="2685534826" sldId="445"/>
            <ac:spMk id="7" creationId="{105A61AF-D723-C366-7689-EB380B7A1A81}"/>
          </ac:spMkLst>
        </pc:spChg>
      </pc:sldChg>
      <pc:sldChg chg="del">
        <pc:chgData name="Marcel Massa" userId="5d9f202486148b73" providerId="LiveId" clId="{D37F6188-CC76-440A-BB0C-F930027BB17D}" dt="2023-03-28T22:04:05.637" v="321" actId="47"/>
        <pc:sldMkLst>
          <pc:docMk/>
          <pc:sldMk cId="3550838761" sldId="446"/>
        </pc:sldMkLst>
      </pc:sldChg>
      <pc:sldChg chg="del">
        <pc:chgData name="Marcel Massa" userId="5d9f202486148b73" providerId="LiveId" clId="{D37F6188-CC76-440A-BB0C-F930027BB17D}" dt="2023-03-29T20:50:06.610" v="3806" actId="47"/>
        <pc:sldMkLst>
          <pc:docMk/>
          <pc:sldMk cId="1996432964" sldId="448"/>
        </pc:sldMkLst>
      </pc:sldChg>
      <pc:sldChg chg="modSp mod">
        <pc:chgData name="Marcel Massa" userId="5d9f202486148b73" providerId="LiveId" clId="{D37F6188-CC76-440A-BB0C-F930027BB17D}" dt="2023-04-07T23:10:38.529" v="15655"/>
        <pc:sldMkLst>
          <pc:docMk/>
          <pc:sldMk cId="592522714" sldId="480"/>
        </pc:sldMkLst>
        <pc:spChg chg="mod">
          <ac:chgData name="Marcel Massa" userId="5d9f202486148b73" providerId="LiveId" clId="{D37F6188-CC76-440A-BB0C-F930027BB17D}" dt="2023-04-07T23:10:38.529" v="15655"/>
          <ac:spMkLst>
            <pc:docMk/>
            <pc:sldMk cId="592522714" sldId="480"/>
            <ac:spMk id="28" creationId="{00000000-0000-0000-0000-000000000000}"/>
          </ac:spMkLst>
        </pc:spChg>
        <pc:picChg chg="mod">
          <ac:chgData name="Marcel Massa" userId="5d9f202486148b73" providerId="LiveId" clId="{D37F6188-CC76-440A-BB0C-F930027BB17D}" dt="2023-03-29T11:50:03.176" v="459" actId="1076"/>
          <ac:picMkLst>
            <pc:docMk/>
            <pc:sldMk cId="592522714" sldId="480"/>
            <ac:picMk id="14" creationId="{00000000-0000-0000-0000-000000000000}"/>
          </ac:picMkLst>
        </pc:picChg>
        <pc:picChg chg="mod">
          <ac:chgData name="Marcel Massa" userId="5d9f202486148b73" providerId="LiveId" clId="{D37F6188-CC76-440A-BB0C-F930027BB17D}" dt="2023-03-29T11:50:07.351" v="460" actId="1076"/>
          <ac:picMkLst>
            <pc:docMk/>
            <pc:sldMk cId="592522714" sldId="480"/>
            <ac:picMk id="16" creationId="{00000000-0000-0000-0000-000000000000}"/>
          </ac:picMkLst>
        </pc:picChg>
      </pc:sldChg>
      <pc:sldChg chg="addSp delSp modSp del mod">
        <pc:chgData name="Marcel Massa" userId="5d9f202486148b73" providerId="LiveId" clId="{D37F6188-CC76-440A-BB0C-F930027BB17D}" dt="2023-03-29T20:20:29.693" v="3573" actId="47"/>
        <pc:sldMkLst>
          <pc:docMk/>
          <pc:sldMk cId="4177292432" sldId="481"/>
        </pc:sldMkLst>
        <pc:spChg chg="mod">
          <ac:chgData name="Marcel Massa" userId="5d9f202486148b73" providerId="LiveId" clId="{D37F6188-CC76-440A-BB0C-F930027BB17D}" dt="2023-03-29T12:24:12.595" v="485"/>
          <ac:spMkLst>
            <pc:docMk/>
            <pc:sldMk cId="4177292432" sldId="481"/>
            <ac:spMk id="2" creationId="{EEED9A2A-085D-B2E3-0416-82E4F19713F9}"/>
          </ac:spMkLst>
        </pc:spChg>
        <pc:spChg chg="del">
          <ac:chgData name="Marcel Massa" userId="5d9f202486148b73" providerId="LiveId" clId="{D37F6188-CC76-440A-BB0C-F930027BB17D}" dt="2023-03-28T22:06:21.397" v="360" actId="478"/>
          <ac:spMkLst>
            <pc:docMk/>
            <pc:sldMk cId="4177292432" sldId="481"/>
            <ac:spMk id="9" creationId="{A1660831-FF16-5DE7-6669-9C6DEEB60DEA}"/>
          </ac:spMkLst>
        </pc:spChg>
        <pc:spChg chg="mod">
          <ac:chgData name="Marcel Massa" userId="5d9f202486148b73" providerId="LiveId" clId="{D37F6188-CC76-440A-BB0C-F930027BB17D}" dt="2023-03-29T12:22:43.901" v="481" actId="20577"/>
          <ac:spMkLst>
            <pc:docMk/>
            <pc:sldMk cId="4177292432" sldId="481"/>
            <ac:spMk id="21" creationId="{00000000-0000-0000-0000-000000000000}"/>
          </ac:spMkLst>
        </pc:spChg>
        <pc:picChg chg="add del mod">
          <ac:chgData name="Marcel Massa" userId="5d9f202486148b73" providerId="LiveId" clId="{D37F6188-CC76-440A-BB0C-F930027BB17D}" dt="2023-03-29T12:22:56.182" v="483" actId="478"/>
          <ac:picMkLst>
            <pc:docMk/>
            <pc:sldMk cId="4177292432" sldId="481"/>
            <ac:picMk id="3" creationId="{B52AC4F8-63B9-5227-3073-5A01E391B58C}"/>
          </ac:picMkLst>
        </pc:picChg>
      </pc:sldChg>
      <pc:sldChg chg="del">
        <pc:chgData name="Marcel Massa" userId="5d9f202486148b73" providerId="LiveId" clId="{D37F6188-CC76-440A-BB0C-F930027BB17D}" dt="2023-04-08T21:07:37.608" v="17425" actId="47"/>
        <pc:sldMkLst>
          <pc:docMk/>
          <pc:sldMk cId="4182351011" sldId="482"/>
        </pc:sldMkLst>
      </pc:sldChg>
      <pc:sldChg chg="del">
        <pc:chgData name="Marcel Massa" userId="5d9f202486148b73" providerId="LiveId" clId="{D37F6188-CC76-440A-BB0C-F930027BB17D}" dt="2023-03-29T20:49:59.457" v="3800" actId="47"/>
        <pc:sldMkLst>
          <pc:docMk/>
          <pc:sldMk cId="967446903" sldId="483"/>
        </pc:sldMkLst>
      </pc:sldChg>
      <pc:sldChg chg="del">
        <pc:chgData name="Marcel Massa" userId="5d9f202486148b73" providerId="LiveId" clId="{D37F6188-CC76-440A-BB0C-F930027BB17D}" dt="2023-03-29T20:50:01.977" v="3802" actId="47"/>
        <pc:sldMkLst>
          <pc:docMk/>
          <pc:sldMk cId="696342207" sldId="484"/>
        </pc:sldMkLst>
      </pc:sldChg>
      <pc:sldChg chg="del">
        <pc:chgData name="Marcel Massa" userId="5d9f202486148b73" providerId="LiveId" clId="{D37F6188-CC76-440A-BB0C-F930027BB17D}" dt="2023-03-29T20:50:00.741" v="3801" actId="47"/>
        <pc:sldMkLst>
          <pc:docMk/>
          <pc:sldMk cId="3054230606" sldId="485"/>
        </pc:sldMkLst>
      </pc:sldChg>
      <pc:sldChg chg="del">
        <pc:chgData name="Marcel Massa" userId="5d9f202486148b73" providerId="LiveId" clId="{D37F6188-CC76-440A-BB0C-F930027BB17D}" dt="2023-03-29T20:50:05.183" v="3804" actId="47"/>
        <pc:sldMkLst>
          <pc:docMk/>
          <pc:sldMk cId="270257674" sldId="486"/>
        </pc:sldMkLst>
      </pc:sldChg>
      <pc:sldChg chg="del">
        <pc:chgData name="Marcel Massa" userId="5d9f202486148b73" providerId="LiveId" clId="{D37F6188-CC76-440A-BB0C-F930027BB17D}" dt="2023-03-29T20:50:06.134" v="3805" actId="47"/>
        <pc:sldMkLst>
          <pc:docMk/>
          <pc:sldMk cId="2826779972" sldId="487"/>
        </pc:sldMkLst>
      </pc:sldChg>
      <pc:sldChg chg="del">
        <pc:chgData name="Marcel Massa" userId="5d9f202486148b73" providerId="LiveId" clId="{D37F6188-CC76-440A-BB0C-F930027BB17D}" dt="2023-03-29T20:50:08.905" v="3809" actId="47"/>
        <pc:sldMkLst>
          <pc:docMk/>
          <pc:sldMk cId="1796523185" sldId="488"/>
        </pc:sldMkLst>
      </pc:sldChg>
      <pc:sldChg chg="del">
        <pc:chgData name="Marcel Massa" userId="5d9f202486148b73" providerId="LiveId" clId="{D37F6188-CC76-440A-BB0C-F930027BB17D}" dt="2023-03-29T20:50:08.335" v="3808" actId="47"/>
        <pc:sldMkLst>
          <pc:docMk/>
          <pc:sldMk cId="3262426142" sldId="489"/>
        </pc:sldMkLst>
      </pc:sldChg>
      <pc:sldChg chg="del">
        <pc:chgData name="Marcel Massa" userId="5d9f202486148b73" providerId="LiveId" clId="{D37F6188-CC76-440A-BB0C-F930027BB17D}" dt="2023-03-29T20:50:09.560" v="3810" actId="47"/>
        <pc:sldMkLst>
          <pc:docMk/>
          <pc:sldMk cId="2317120341" sldId="490"/>
        </pc:sldMkLst>
      </pc:sldChg>
      <pc:sldChg chg="del">
        <pc:chgData name="Marcel Massa" userId="5d9f202486148b73" providerId="LiveId" clId="{D37F6188-CC76-440A-BB0C-F930027BB17D}" dt="2023-03-29T20:50:07.539" v="3807" actId="47"/>
        <pc:sldMkLst>
          <pc:docMk/>
          <pc:sldMk cId="2597116472" sldId="491"/>
        </pc:sldMkLst>
      </pc:sldChg>
      <pc:sldChg chg="addSp delSp modSp add mod modNotesTx">
        <pc:chgData name="Marcel Massa" userId="5d9f202486148b73" providerId="LiveId" clId="{D37F6188-CC76-440A-BB0C-F930027BB17D}" dt="2023-04-07T23:12:01.926" v="15659" actId="2711"/>
        <pc:sldMkLst>
          <pc:docMk/>
          <pc:sldMk cId="4038252291" sldId="492"/>
        </pc:sldMkLst>
        <pc:spChg chg="mod">
          <ac:chgData name="Marcel Massa" userId="5d9f202486148b73" providerId="LiveId" clId="{D37F6188-CC76-440A-BB0C-F930027BB17D}" dt="2023-04-07T23:12:01.926" v="15659" actId="2711"/>
          <ac:spMkLst>
            <pc:docMk/>
            <pc:sldMk cId="4038252291" sldId="492"/>
            <ac:spMk id="2" creationId="{EEED9A2A-085D-B2E3-0416-82E4F19713F9}"/>
          </ac:spMkLst>
        </pc:spChg>
        <pc:spChg chg="add mod">
          <ac:chgData name="Marcel Massa" userId="5d9f202486148b73" providerId="LiveId" clId="{D37F6188-CC76-440A-BB0C-F930027BB17D}" dt="2023-03-31T19:09:43.682" v="4128" actId="20577"/>
          <ac:spMkLst>
            <pc:docMk/>
            <pc:sldMk cId="4038252291" sldId="492"/>
            <ac:spMk id="5" creationId="{028C88B1-B8A1-68E7-D41A-BB13495111F1}"/>
          </ac:spMkLst>
        </pc:spChg>
        <pc:spChg chg="del mod">
          <ac:chgData name="Marcel Massa" userId="5d9f202486148b73" providerId="LiveId" clId="{D37F6188-CC76-440A-BB0C-F930027BB17D}" dt="2023-03-31T19:08:25.425" v="4102" actId="478"/>
          <ac:spMkLst>
            <pc:docMk/>
            <pc:sldMk cId="4038252291" sldId="492"/>
            <ac:spMk id="11" creationId="{00000000-0000-0000-0000-000000000000}"/>
          </ac:spMkLst>
        </pc:spChg>
        <pc:spChg chg="del mod">
          <ac:chgData name="Marcel Massa" userId="5d9f202486148b73" providerId="LiveId" clId="{D37F6188-CC76-440A-BB0C-F930027BB17D}" dt="2023-03-31T19:09:37.695" v="4112" actId="478"/>
          <ac:spMkLst>
            <pc:docMk/>
            <pc:sldMk cId="4038252291" sldId="492"/>
            <ac:spMk id="21" creationId="{00000000-0000-0000-0000-000000000000}"/>
          </ac:spMkLst>
        </pc:spChg>
        <pc:picChg chg="del mod">
          <ac:chgData name="Marcel Massa" userId="5d9f202486148b73" providerId="LiveId" clId="{D37F6188-CC76-440A-BB0C-F930027BB17D}" dt="2023-03-31T19:06:37.380" v="4093" actId="478"/>
          <ac:picMkLst>
            <pc:docMk/>
            <pc:sldMk cId="4038252291" sldId="492"/>
            <ac:picMk id="3" creationId="{B52AC4F8-63B9-5227-3073-5A01E391B58C}"/>
          </ac:picMkLst>
        </pc:picChg>
        <pc:picChg chg="add mod modCrop">
          <ac:chgData name="Marcel Massa" userId="5d9f202486148b73" providerId="LiveId" clId="{D37F6188-CC76-440A-BB0C-F930027BB17D}" dt="2023-03-31T19:10:10.470" v="4130" actId="1076"/>
          <ac:picMkLst>
            <pc:docMk/>
            <pc:sldMk cId="4038252291" sldId="492"/>
            <ac:picMk id="4" creationId="{52616843-8AB2-646A-A1A4-CEC571D38323}"/>
          </ac:picMkLst>
        </pc:picChg>
      </pc:sldChg>
      <pc:sldChg chg="add del">
        <pc:chgData name="Marcel Massa" userId="5d9f202486148b73" providerId="LiveId" clId="{D37F6188-CC76-440A-BB0C-F930027BB17D}" dt="2023-03-28T23:12:43.895" v="431" actId="47"/>
        <pc:sldMkLst>
          <pc:docMk/>
          <pc:sldMk cId="73870654" sldId="493"/>
        </pc:sldMkLst>
      </pc:sldChg>
      <pc:sldChg chg="add del">
        <pc:chgData name="Marcel Massa" userId="5d9f202486148b73" providerId="LiveId" clId="{D37F6188-CC76-440A-BB0C-F930027BB17D}" dt="2023-03-28T23:09:43.551" v="401" actId="47"/>
        <pc:sldMkLst>
          <pc:docMk/>
          <pc:sldMk cId="905729979" sldId="493"/>
        </pc:sldMkLst>
      </pc:sldChg>
      <pc:sldChg chg="modSp add del mod">
        <pc:chgData name="Marcel Massa" userId="5d9f202486148b73" providerId="LiveId" clId="{D37F6188-CC76-440A-BB0C-F930027BB17D}" dt="2023-03-29T20:49:46.279" v="3797" actId="47"/>
        <pc:sldMkLst>
          <pc:docMk/>
          <pc:sldMk cId="1740938412" sldId="493"/>
        </pc:sldMkLst>
        <pc:spChg chg="mod">
          <ac:chgData name="Marcel Massa" userId="5d9f202486148b73" providerId="LiveId" clId="{D37F6188-CC76-440A-BB0C-F930027BB17D}" dt="2023-03-28T23:12:56.094" v="454" actId="20577"/>
          <ac:spMkLst>
            <pc:docMk/>
            <pc:sldMk cId="1740938412" sldId="493"/>
            <ac:spMk id="21" creationId="{00000000-0000-0000-0000-000000000000}"/>
          </ac:spMkLst>
        </pc:spChg>
      </pc:sldChg>
      <pc:sldChg chg="add del">
        <pc:chgData name="Marcel Massa" userId="5d9f202486148b73" providerId="LiveId" clId="{D37F6188-CC76-440A-BB0C-F930027BB17D}" dt="2023-03-29T20:21:20.090" v="3607" actId="47"/>
        <pc:sldMkLst>
          <pc:docMk/>
          <pc:sldMk cId="399814552" sldId="494"/>
        </pc:sldMkLst>
      </pc:sldChg>
      <pc:sldChg chg="modSp add del mod">
        <pc:chgData name="Marcel Massa" userId="5d9f202486148b73" providerId="LiveId" clId="{D37F6188-CC76-440A-BB0C-F930027BB17D}" dt="2023-03-29T20:20:32.085" v="3574" actId="47"/>
        <pc:sldMkLst>
          <pc:docMk/>
          <pc:sldMk cId="3570676293" sldId="495"/>
        </pc:sldMkLst>
        <pc:spChg chg="mod">
          <ac:chgData name="Marcel Massa" userId="5d9f202486148b73" providerId="LiveId" clId="{D37F6188-CC76-440A-BB0C-F930027BB17D}" dt="2023-03-29T12:25:04.020" v="497" actId="20577"/>
          <ac:spMkLst>
            <pc:docMk/>
            <pc:sldMk cId="3570676293" sldId="495"/>
            <ac:spMk id="2" creationId="{EEED9A2A-085D-B2E3-0416-82E4F19713F9}"/>
          </ac:spMkLst>
        </pc:spChg>
        <pc:spChg chg="mod">
          <ac:chgData name="Marcel Massa" userId="5d9f202486148b73" providerId="LiveId" clId="{D37F6188-CC76-440A-BB0C-F930027BB17D}" dt="2023-03-29T12:24:25.698" v="494" actId="20577"/>
          <ac:spMkLst>
            <pc:docMk/>
            <pc:sldMk cId="3570676293" sldId="495"/>
            <ac:spMk id="21" creationId="{00000000-0000-0000-0000-000000000000}"/>
          </ac:spMkLst>
        </pc:spChg>
      </pc:sldChg>
      <pc:sldChg chg="addSp delSp modSp add mod ord">
        <pc:chgData name="Marcel Massa" userId="5d9f202486148b73" providerId="LiveId" clId="{D37F6188-CC76-440A-BB0C-F930027BB17D}" dt="2023-04-08T21:14:41.178" v="17444" actId="6549"/>
        <pc:sldMkLst>
          <pc:docMk/>
          <pc:sldMk cId="3619841757" sldId="496"/>
        </pc:sldMkLst>
        <pc:spChg chg="mod">
          <ac:chgData name="Marcel Massa" userId="5d9f202486148b73" providerId="LiveId" clId="{D37F6188-CC76-440A-BB0C-F930027BB17D}" dt="2023-04-08T21:14:41.178" v="17444" actId="6549"/>
          <ac:spMkLst>
            <pc:docMk/>
            <pc:sldMk cId="3619841757" sldId="496"/>
            <ac:spMk id="2" creationId="{EEED9A2A-085D-B2E3-0416-82E4F19713F9}"/>
          </ac:spMkLst>
        </pc:spChg>
        <pc:spChg chg="add del">
          <ac:chgData name="Marcel Massa" userId="5d9f202486148b73" providerId="LiveId" clId="{D37F6188-CC76-440A-BB0C-F930027BB17D}" dt="2023-03-29T12:29:46.398" v="544" actId="22"/>
          <ac:spMkLst>
            <pc:docMk/>
            <pc:sldMk cId="3619841757" sldId="496"/>
            <ac:spMk id="4" creationId="{EB9764A7-C896-4DA7-56F4-1151640376E9}"/>
          </ac:spMkLst>
        </pc:spChg>
        <pc:spChg chg="add del mod">
          <ac:chgData name="Marcel Massa" userId="5d9f202486148b73" providerId="LiveId" clId="{D37F6188-CC76-440A-BB0C-F930027BB17D}" dt="2023-03-29T14:10:20.508" v="878" actId="478"/>
          <ac:spMkLst>
            <pc:docMk/>
            <pc:sldMk cId="3619841757" sldId="496"/>
            <ac:spMk id="5" creationId="{62B6E8D0-8857-6779-D5DA-C51872728068}"/>
          </ac:spMkLst>
        </pc:spChg>
        <pc:spChg chg="del">
          <ac:chgData name="Marcel Massa" userId="5d9f202486148b73" providerId="LiveId" clId="{D37F6188-CC76-440A-BB0C-F930027BB17D}" dt="2023-03-31T19:08:55.923" v="4110" actId="478"/>
          <ac:spMkLst>
            <pc:docMk/>
            <pc:sldMk cId="3619841757" sldId="496"/>
            <ac:spMk id="11" creationId="{00000000-0000-0000-0000-000000000000}"/>
          </ac:spMkLst>
        </pc:spChg>
        <pc:spChg chg="mod">
          <ac:chgData name="Marcel Massa" userId="5d9f202486148b73" providerId="LiveId" clId="{D37F6188-CC76-440A-BB0C-F930027BB17D}" dt="2023-03-29T13:50:26.566" v="785" actId="6549"/>
          <ac:spMkLst>
            <pc:docMk/>
            <pc:sldMk cId="3619841757" sldId="496"/>
            <ac:spMk id="21" creationId="{00000000-0000-0000-0000-000000000000}"/>
          </ac:spMkLst>
        </pc:spChg>
      </pc:sldChg>
      <pc:sldChg chg="delSp modSp add mod ord">
        <pc:chgData name="Marcel Massa" userId="5d9f202486148b73" providerId="LiveId" clId="{D37F6188-CC76-440A-BB0C-F930027BB17D}" dt="2023-03-31T19:08:46.928" v="4107" actId="478"/>
        <pc:sldMkLst>
          <pc:docMk/>
          <pc:sldMk cId="979084481" sldId="497"/>
        </pc:sldMkLst>
        <pc:spChg chg="mod">
          <ac:chgData name="Marcel Massa" userId="5d9f202486148b73" providerId="LiveId" clId="{D37F6188-CC76-440A-BB0C-F930027BB17D}" dt="2023-03-31T18:46:03.726" v="3835" actId="790"/>
          <ac:spMkLst>
            <pc:docMk/>
            <pc:sldMk cId="979084481" sldId="497"/>
            <ac:spMk id="2" creationId="{EEED9A2A-085D-B2E3-0416-82E4F19713F9}"/>
          </ac:spMkLst>
        </pc:spChg>
        <pc:spChg chg="del">
          <ac:chgData name="Marcel Massa" userId="5d9f202486148b73" providerId="LiveId" clId="{D37F6188-CC76-440A-BB0C-F930027BB17D}" dt="2023-03-31T19:08:46.928" v="4107" actId="478"/>
          <ac:spMkLst>
            <pc:docMk/>
            <pc:sldMk cId="979084481" sldId="497"/>
            <ac:spMk id="11" creationId="{00000000-0000-0000-0000-000000000000}"/>
          </ac:spMkLst>
        </pc:spChg>
        <pc:spChg chg="mod">
          <ac:chgData name="Marcel Massa" userId="5d9f202486148b73" providerId="LiveId" clId="{D37F6188-CC76-440A-BB0C-F930027BB17D}" dt="2023-03-29T20:01:13.904" v="3149" actId="20577"/>
          <ac:spMkLst>
            <pc:docMk/>
            <pc:sldMk cId="979084481" sldId="497"/>
            <ac:spMk id="21" creationId="{00000000-0000-0000-0000-000000000000}"/>
          </ac:spMkLst>
        </pc:spChg>
      </pc:sldChg>
      <pc:sldChg chg="modSp add del mod ord">
        <pc:chgData name="Marcel Massa" userId="5d9f202486148b73" providerId="LiveId" clId="{D37F6188-CC76-440A-BB0C-F930027BB17D}" dt="2023-03-29T14:54:53.824" v="1784" actId="47"/>
        <pc:sldMkLst>
          <pc:docMk/>
          <pc:sldMk cId="1713991724" sldId="498"/>
        </pc:sldMkLst>
        <pc:spChg chg="mod">
          <ac:chgData name="Marcel Massa" userId="5d9f202486148b73" providerId="LiveId" clId="{D37F6188-CC76-440A-BB0C-F930027BB17D}" dt="2023-03-29T14:54:47.221" v="1783" actId="404"/>
          <ac:spMkLst>
            <pc:docMk/>
            <pc:sldMk cId="1713991724" sldId="498"/>
            <ac:spMk id="2" creationId="{EEED9A2A-085D-B2E3-0416-82E4F19713F9}"/>
          </ac:spMkLst>
        </pc:spChg>
        <pc:spChg chg="mod">
          <ac:chgData name="Marcel Massa" userId="5d9f202486148b73" providerId="LiveId" clId="{D37F6188-CC76-440A-BB0C-F930027BB17D}" dt="2023-03-29T12:33:03.878" v="559" actId="20577"/>
          <ac:spMkLst>
            <pc:docMk/>
            <pc:sldMk cId="1713991724" sldId="498"/>
            <ac:spMk id="21" creationId="{00000000-0000-0000-0000-000000000000}"/>
          </ac:spMkLst>
        </pc:spChg>
      </pc:sldChg>
      <pc:sldChg chg="delSp modSp add mod modNotesTx">
        <pc:chgData name="Marcel Massa" userId="5d9f202486148b73" providerId="LiveId" clId="{D37F6188-CC76-440A-BB0C-F930027BB17D}" dt="2023-04-04T18:29:02.571" v="5672" actId="20577"/>
        <pc:sldMkLst>
          <pc:docMk/>
          <pc:sldMk cId="1233840212" sldId="499"/>
        </pc:sldMkLst>
        <pc:spChg chg="mod">
          <ac:chgData name="Marcel Massa" userId="5d9f202486148b73" providerId="LiveId" clId="{D37F6188-CC76-440A-BB0C-F930027BB17D}" dt="2023-03-29T19:04:05.894" v="2515" actId="20577"/>
          <ac:spMkLst>
            <pc:docMk/>
            <pc:sldMk cId="1233840212" sldId="499"/>
            <ac:spMk id="2" creationId="{EEED9A2A-085D-B2E3-0416-82E4F19713F9}"/>
          </ac:spMkLst>
        </pc:spChg>
        <pc:spChg chg="del">
          <ac:chgData name="Marcel Massa" userId="5d9f202486148b73" providerId="LiveId" clId="{D37F6188-CC76-440A-BB0C-F930027BB17D}" dt="2023-03-31T19:08:52.872" v="4109" actId="478"/>
          <ac:spMkLst>
            <pc:docMk/>
            <pc:sldMk cId="1233840212" sldId="499"/>
            <ac:spMk id="11" creationId="{00000000-0000-0000-0000-000000000000}"/>
          </ac:spMkLst>
        </pc:spChg>
        <pc:spChg chg="mod">
          <ac:chgData name="Marcel Massa" userId="5d9f202486148b73" providerId="LiveId" clId="{D37F6188-CC76-440A-BB0C-F930027BB17D}" dt="2023-03-29T13:57:40.011" v="874" actId="20577"/>
          <ac:spMkLst>
            <pc:docMk/>
            <pc:sldMk cId="1233840212" sldId="499"/>
            <ac:spMk id="21" creationId="{00000000-0000-0000-0000-000000000000}"/>
          </ac:spMkLst>
        </pc:spChg>
      </pc:sldChg>
      <pc:sldChg chg="add del">
        <pc:chgData name="Marcel Massa" userId="5d9f202486148b73" providerId="LiveId" clId="{D37F6188-CC76-440A-BB0C-F930027BB17D}" dt="2023-03-29T19:16:29.291" v="2525" actId="47"/>
        <pc:sldMkLst>
          <pc:docMk/>
          <pc:sldMk cId="4177061041" sldId="500"/>
        </pc:sldMkLst>
      </pc:sldChg>
      <pc:sldChg chg="modSp add del mod">
        <pc:chgData name="Marcel Massa" userId="5d9f202486148b73" providerId="LiveId" clId="{D37F6188-CC76-440A-BB0C-F930027BB17D}" dt="2023-03-29T19:16:20.540" v="2524" actId="47"/>
        <pc:sldMkLst>
          <pc:docMk/>
          <pc:sldMk cId="223619857" sldId="501"/>
        </pc:sldMkLst>
        <pc:spChg chg="mod">
          <ac:chgData name="Marcel Massa" userId="5d9f202486148b73" providerId="LiveId" clId="{D37F6188-CC76-440A-BB0C-F930027BB17D}" dt="2023-03-29T14:24:12.917" v="1037"/>
          <ac:spMkLst>
            <pc:docMk/>
            <pc:sldMk cId="223619857" sldId="501"/>
            <ac:spMk id="2" creationId="{EEED9A2A-085D-B2E3-0416-82E4F19713F9}"/>
          </ac:spMkLst>
        </pc:spChg>
      </pc:sldChg>
      <pc:sldChg chg="delSp modSp add mod modNotesTx">
        <pc:chgData name="Marcel Massa" userId="5d9f202486148b73" providerId="LiveId" clId="{D37F6188-CC76-440A-BB0C-F930027BB17D}" dt="2023-04-04T18:26:21.411" v="5561" actId="20577"/>
        <pc:sldMkLst>
          <pc:docMk/>
          <pc:sldMk cId="1803366319" sldId="502"/>
        </pc:sldMkLst>
        <pc:spChg chg="mod">
          <ac:chgData name="Marcel Massa" userId="5d9f202486148b73" providerId="LiveId" clId="{D37F6188-CC76-440A-BB0C-F930027BB17D}" dt="2023-03-31T18:45:11.162" v="3834" actId="403"/>
          <ac:spMkLst>
            <pc:docMk/>
            <pc:sldMk cId="1803366319" sldId="502"/>
            <ac:spMk id="2" creationId="{EEED9A2A-085D-B2E3-0416-82E4F19713F9}"/>
          </ac:spMkLst>
        </pc:spChg>
        <pc:spChg chg="del">
          <ac:chgData name="Marcel Massa" userId="5d9f202486148b73" providerId="LiveId" clId="{D37F6188-CC76-440A-BB0C-F930027BB17D}" dt="2023-03-31T19:08:50.583" v="4108" actId="478"/>
          <ac:spMkLst>
            <pc:docMk/>
            <pc:sldMk cId="1803366319" sldId="502"/>
            <ac:spMk id="11" creationId="{00000000-0000-0000-0000-000000000000}"/>
          </ac:spMkLst>
        </pc:spChg>
        <pc:spChg chg="mod">
          <ac:chgData name="Marcel Massa" userId="5d9f202486148b73" providerId="LiveId" clId="{D37F6188-CC76-440A-BB0C-F930027BB17D}" dt="2023-03-29T14:56:41.070" v="1795" actId="6549"/>
          <ac:spMkLst>
            <pc:docMk/>
            <pc:sldMk cId="1803366319" sldId="502"/>
            <ac:spMk id="21" creationId="{00000000-0000-0000-0000-000000000000}"/>
          </ac:spMkLst>
        </pc:spChg>
      </pc:sldChg>
      <pc:sldChg chg="addSp delSp modSp add mod">
        <pc:chgData name="Marcel Massa" userId="5d9f202486148b73" providerId="LiveId" clId="{D37F6188-CC76-440A-BB0C-F930027BB17D}" dt="2023-03-31T19:08:44.474" v="4106" actId="478"/>
        <pc:sldMkLst>
          <pc:docMk/>
          <pc:sldMk cId="1282402076" sldId="503"/>
        </pc:sldMkLst>
        <pc:spChg chg="del">
          <ac:chgData name="Marcel Massa" userId="5d9f202486148b73" providerId="LiveId" clId="{D37F6188-CC76-440A-BB0C-F930027BB17D}" dt="2023-03-29T19:21:46.584" v="2917" actId="478"/>
          <ac:spMkLst>
            <pc:docMk/>
            <pc:sldMk cId="1282402076" sldId="503"/>
            <ac:spMk id="2" creationId="{EEED9A2A-085D-B2E3-0416-82E4F19713F9}"/>
          </ac:spMkLst>
        </pc:spChg>
        <pc:spChg chg="add mod">
          <ac:chgData name="Marcel Massa" userId="5d9f202486148b73" providerId="LiveId" clId="{D37F6188-CC76-440A-BB0C-F930027BB17D}" dt="2023-03-29T19:41:10.723" v="3082" actId="114"/>
          <ac:spMkLst>
            <pc:docMk/>
            <pc:sldMk cId="1282402076" sldId="503"/>
            <ac:spMk id="3" creationId="{F2DCFBF1-83A1-A9EB-679F-295D3A388378}"/>
          </ac:spMkLst>
        </pc:spChg>
        <pc:spChg chg="del">
          <ac:chgData name="Marcel Massa" userId="5d9f202486148b73" providerId="LiveId" clId="{D37F6188-CC76-440A-BB0C-F930027BB17D}" dt="2023-03-31T19:08:44.474" v="4106" actId="478"/>
          <ac:spMkLst>
            <pc:docMk/>
            <pc:sldMk cId="1282402076" sldId="503"/>
            <ac:spMk id="11" creationId="{00000000-0000-0000-0000-000000000000}"/>
          </ac:spMkLst>
        </pc:spChg>
        <pc:spChg chg="mod">
          <ac:chgData name="Marcel Massa" userId="5d9f202486148b73" providerId="LiveId" clId="{D37F6188-CC76-440A-BB0C-F930027BB17D}" dt="2023-03-29T20:01:29.653" v="3158" actId="20577"/>
          <ac:spMkLst>
            <pc:docMk/>
            <pc:sldMk cId="1282402076" sldId="503"/>
            <ac:spMk id="21" creationId="{00000000-0000-0000-0000-000000000000}"/>
          </ac:spMkLst>
        </pc:spChg>
      </pc:sldChg>
      <pc:sldChg chg="addSp delSp modSp add mod modNotesTx">
        <pc:chgData name="Marcel Massa" userId="5d9f202486148b73" providerId="LiveId" clId="{D37F6188-CC76-440A-BB0C-F930027BB17D}" dt="2023-04-04T19:16:03.499" v="5895" actId="20577"/>
        <pc:sldMkLst>
          <pc:docMk/>
          <pc:sldMk cId="2073748181" sldId="504"/>
        </pc:sldMkLst>
        <pc:spChg chg="add mod">
          <ac:chgData name="Marcel Massa" userId="5d9f202486148b73" providerId="LiveId" clId="{D37F6188-CC76-440A-BB0C-F930027BB17D}" dt="2023-03-29T20:06:57.937" v="3279" actId="1076"/>
          <ac:spMkLst>
            <pc:docMk/>
            <pc:sldMk cId="2073748181" sldId="504"/>
            <ac:spMk id="2" creationId="{E365D9AE-3FCB-328D-A409-AC1B7CBC27A0}"/>
          </ac:spMkLst>
        </pc:spChg>
        <pc:spChg chg="del">
          <ac:chgData name="Marcel Massa" userId="5d9f202486148b73" providerId="LiveId" clId="{D37F6188-CC76-440A-BB0C-F930027BB17D}" dt="2023-03-29T20:01:49.783" v="3169" actId="478"/>
          <ac:spMkLst>
            <pc:docMk/>
            <pc:sldMk cId="2073748181" sldId="504"/>
            <ac:spMk id="3" creationId="{F2DCFBF1-83A1-A9EB-679F-295D3A388378}"/>
          </ac:spMkLst>
        </pc:spChg>
        <pc:spChg chg="add mod">
          <ac:chgData name="Marcel Massa" userId="5d9f202486148b73" providerId="LiveId" clId="{D37F6188-CC76-440A-BB0C-F930027BB17D}" dt="2023-03-29T20:08:31.988" v="3362" actId="14100"/>
          <ac:spMkLst>
            <pc:docMk/>
            <pc:sldMk cId="2073748181" sldId="504"/>
            <ac:spMk id="4" creationId="{855E9413-7189-BAE1-05D8-71691F6E5D61}"/>
          </ac:spMkLst>
        </pc:spChg>
        <pc:spChg chg="add mod">
          <ac:chgData name="Marcel Massa" userId="5d9f202486148b73" providerId="LiveId" clId="{D37F6188-CC76-440A-BB0C-F930027BB17D}" dt="2023-03-29T20:19:10.431" v="3572" actId="1076"/>
          <ac:spMkLst>
            <pc:docMk/>
            <pc:sldMk cId="2073748181" sldId="504"/>
            <ac:spMk id="5" creationId="{6B58EE6D-DCFF-CAB1-93C9-86BCC46D1861}"/>
          </ac:spMkLst>
        </pc:spChg>
        <pc:spChg chg="add mod">
          <ac:chgData name="Marcel Massa" userId="5d9f202486148b73" providerId="LiveId" clId="{D37F6188-CC76-440A-BB0C-F930027BB17D}" dt="2023-03-29T20:18:50.022" v="3570" actId="14100"/>
          <ac:spMkLst>
            <pc:docMk/>
            <pc:sldMk cId="2073748181" sldId="504"/>
            <ac:spMk id="6" creationId="{AEBA3037-A996-D13A-B28E-FA5680DACB9D}"/>
          </ac:spMkLst>
        </pc:spChg>
        <pc:spChg chg="del">
          <ac:chgData name="Marcel Massa" userId="5d9f202486148b73" providerId="LiveId" clId="{D37F6188-CC76-440A-BB0C-F930027BB17D}" dt="2023-03-31T19:08:42.179" v="4105" actId="478"/>
          <ac:spMkLst>
            <pc:docMk/>
            <pc:sldMk cId="2073748181" sldId="504"/>
            <ac:spMk id="11" creationId="{00000000-0000-0000-0000-000000000000}"/>
          </ac:spMkLst>
        </pc:spChg>
        <pc:spChg chg="mod">
          <ac:chgData name="Marcel Massa" userId="5d9f202486148b73" providerId="LiveId" clId="{D37F6188-CC76-440A-BB0C-F930027BB17D}" dt="2023-03-29T20:01:42.125" v="3168" actId="20577"/>
          <ac:spMkLst>
            <pc:docMk/>
            <pc:sldMk cId="2073748181" sldId="504"/>
            <ac:spMk id="21" creationId="{00000000-0000-0000-0000-000000000000}"/>
          </ac:spMkLst>
        </pc:spChg>
        <pc:picChg chg="add mod">
          <ac:chgData name="Marcel Massa" userId="5d9f202486148b73" providerId="LiveId" clId="{D37F6188-CC76-440A-BB0C-F930027BB17D}" dt="2023-03-29T20:02:07.416" v="3172" actId="1076"/>
          <ac:picMkLst>
            <pc:docMk/>
            <pc:sldMk cId="2073748181" sldId="504"/>
            <ac:picMk id="1026" creationId="{8E7799E0-2985-085B-5030-2113BCCFDD00}"/>
          </ac:picMkLst>
        </pc:picChg>
      </pc:sldChg>
      <pc:sldChg chg="addSp delSp modSp add mod ord modNotesTx">
        <pc:chgData name="Marcel Massa" userId="5d9f202486148b73" providerId="LiveId" clId="{D37F6188-CC76-440A-BB0C-F930027BB17D}" dt="2023-04-07T23:11:38.673" v="15656" actId="2711"/>
        <pc:sldMkLst>
          <pc:docMk/>
          <pc:sldMk cId="705226811" sldId="505"/>
        </pc:sldMkLst>
        <pc:spChg chg="add mod">
          <ac:chgData name="Marcel Massa" userId="5d9f202486148b73" providerId="LiveId" clId="{D37F6188-CC76-440A-BB0C-F930027BB17D}" dt="2023-04-07T23:11:38.673" v="15656" actId="2711"/>
          <ac:spMkLst>
            <pc:docMk/>
            <pc:sldMk cId="705226811" sldId="505"/>
            <ac:spMk id="2" creationId="{A105F1F6-0D89-9CEA-F6A2-1896D6408C19}"/>
          </ac:spMkLst>
        </pc:spChg>
        <pc:spChg chg="del mod">
          <ac:chgData name="Marcel Massa" userId="5d9f202486148b73" providerId="LiveId" clId="{D37F6188-CC76-440A-BB0C-F930027BB17D}" dt="2023-03-29T20:21:11.086" v="3605" actId="478"/>
          <ac:spMkLst>
            <pc:docMk/>
            <pc:sldMk cId="705226811" sldId="505"/>
            <ac:spMk id="3" creationId="{F2DCFBF1-83A1-A9EB-679F-295D3A388378}"/>
          </ac:spMkLst>
        </pc:spChg>
        <pc:spChg chg="del">
          <ac:chgData name="Marcel Massa" userId="5d9f202486148b73" providerId="LiveId" clId="{D37F6188-CC76-440A-BB0C-F930027BB17D}" dt="2023-03-31T19:08:39.063" v="4104" actId="478"/>
          <ac:spMkLst>
            <pc:docMk/>
            <pc:sldMk cId="705226811" sldId="505"/>
            <ac:spMk id="11" creationId="{00000000-0000-0000-0000-000000000000}"/>
          </ac:spMkLst>
        </pc:spChg>
        <pc:spChg chg="mod">
          <ac:chgData name="Marcel Massa" userId="5d9f202486148b73" providerId="LiveId" clId="{D37F6188-CC76-440A-BB0C-F930027BB17D}" dt="2023-03-29T20:21:04.034" v="3603" actId="20577"/>
          <ac:spMkLst>
            <pc:docMk/>
            <pc:sldMk cId="705226811" sldId="505"/>
            <ac:spMk id="21" creationId="{00000000-0000-0000-0000-000000000000}"/>
          </ac:spMkLst>
        </pc:spChg>
        <pc:picChg chg="add mod">
          <ac:chgData name="Marcel Massa" userId="5d9f202486148b73" providerId="LiveId" clId="{D37F6188-CC76-440A-BB0C-F930027BB17D}" dt="2023-03-29T20:21:15.612" v="3606"/>
          <ac:picMkLst>
            <pc:docMk/>
            <pc:sldMk cId="705226811" sldId="505"/>
            <ac:picMk id="4" creationId="{88F35487-C0D4-88C7-FCCC-A929B764DB26}"/>
          </ac:picMkLst>
        </pc:picChg>
      </pc:sldChg>
      <pc:sldChg chg="addSp delSp modSp add mod modNotesTx">
        <pc:chgData name="Marcel Massa" userId="5d9f202486148b73" providerId="LiveId" clId="{D37F6188-CC76-440A-BB0C-F930027BB17D}" dt="2023-04-08T21:09:47.880" v="17434" actId="6549"/>
        <pc:sldMkLst>
          <pc:docMk/>
          <pc:sldMk cId="1077950494" sldId="506"/>
        </pc:sldMkLst>
        <pc:spChg chg="mod">
          <ac:chgData name="Marcel Massa" userId="5d9f202486148b73" providerId="LiveId" clId="{D37F6188-CC76-440A-BB0C-F930027BB17D}" dt="2023-04-08T21:09:47.880" v="17434" actId="6549"/>
          <ac:spMkLst>
            <pc:docMk/>
            <pc:sldMk cId="1077950494" sldId="506"/>
            <ac:spMk id="2" creationId="{EEED9A2A-085D-B2E3-0416-82E4F19713F9}"/>
          </ac:spMkLst>
        </pc:spChg>
        <pc:spChg chg="mod">
          <ac:chgData name="Marcel Massa" userId="5d9f202486148b73" providerId="LiveId" clId="{D37F6188-CC76-440A-BB0C-F930027BB17D}" dt="2023-03-31T20:16:48.361" v="5117" actId="20577"/>
          <ac:spMkLst>
            <pc:docMk/>
            <pc:sldMk cId="1077950494" sldId="506"/>
            <ac:spMk id="5" creationId="{028C88B1-B8A1-68E7-D41A-BB13495111F1}"/>
          </ac:spMkLst>
        </pc:spChg>
        <pc:picChg chg="del mod">
          <ac:chgData name="Marcel Massa" userId="5d9f202486148b73" providerId="LiveId" clId="{D37F6188-CC76-440A-BB0C-F930027BB17D}" dt="2023-04-04T19:43:55.257" v="6705" actId="478"/>
          <ac:picMkLst>
            <pc:docMk/>
            <pc:sldMk cId="1077950494" sldId="506"/>
            <ac:picMk id="4" creationId="{52616843-8AB2-646A-A1A4-CEC571D38323}"/>
          </ac:picMkLst>
        </pc:picChg>
        <pc:picChg chg="add mod">
          <ac:chgData name="Marcel Massa" userId="5d9f202486148b73" providerId="LiveId" clId="{D37F6188-CC76-440A-BB0C-F930027BB17D}" dt="2023-04-04T19:44:14.854" v="6707" actId="18131"/>
          <ac:picMkLst>
            <pc:docMk/>
            <pc:sldMk cId="1077950494" sldId="506"/>
            <ac:picMk id="1026" creationId="{47386050-5F25-78E1-5313-B3B08D29E62E}"/>
          </ac:picMkLst>
        </pc:picChg>
      </pc:sldChg>
      <pc:sldChg chg="delSp add del mod">
        <pc:chgData name="Marcel Massa" userId="5d9f202486148b73" providerId="LiveId" clId="{D37F6188-CC76-440A-BB0C-F930027BB17D}" dt="2023-03-31T19:09:24.155" v="4111" actId="47"/>
        <pc:sldMkLst>
          <pc:docMk/>
          <pc:sldMk cId="2439365425" sldId="506"/>
        </pc:sldMkLst>
        <pc:spChg chg="del">
          <ac:chgData name="Marcel Massa" userId="5d9f202486148b73" providerId="LiveId" clId="{D37F6188-CC76-440A-BB0C-F930027BB17D}" dt="2023-03-31T19:08:34.768" v="4103" actId="478"/>
          <ac:spMkLst>
            <pc:docMk/>
            <pc:sldMk cId="2439365425" sldId="506"/>
            <ac:spMk id="11" creationId="{00000000-0000-0000-0000-000000000000}"/>
          </ac:spMkLst>
        </pc:spChg>
        <pc:picChg chg="del">
          <ac:chgData name="Marcel Massa" userId="5d9f202486148b73" providerId="LiveId" clId="{D37F6188-CC76-440A-BB0C-F930027BB17D}" dt="2023-03-29T20:51:24.652" v="3813" actId="478"/>
          <ac:picMkLst>
            <pc:docMk/>
            <pc:sldMk cId="2439365425" sldId="506"/>
            <ac:picMk id="4" creationId="{88F35487-C0D4-88C7-FCCC-A929B764DB26}"/>
          </ac:picMkLst>
        </pc:picChg>
      </pc:sldChg>
      <pc:sldChg chg="addSp delSp modSp add mod modNotesTx">
        <pc:chgData name="Marcel Massa" userId="5d9f202486148b73" providerId="LiveId" clId="{D37F6188-CC76-440A-BB0C-F930027BB17D}" dt="2023-04-07T23:12:24.052" v="15661" actId="2711"/>
        <pc:sldMkLst>
          <pc:docMk/>
          <pc:sldMk cId="4268881139" sldId="507"/>
        </pc:sldMkLst>
        <pc:spChg chg="mod">
          <ac:chgData name="Marcel Massa" userId="5d9f202486148b73" providerId="LiveId" clId="{D37F6188-CC76-440A-BB0C-F930027BB17D}" dt="2023-04-07T23:12:24.052" v="15661" actId="2711"/>
          <ac:spMkLst>
            <pc:docMk/>
            <pc:sldMk cId="4268881139" sldId="507"/>
            <ac:spMk id="2" creationId="{EEED9A2A-085D-B2E3-0416-82E4F19713F9}"/>
          </ac:spMkLst>
        </pc:spChg>
        <pc:spChg chg="mod">
          <ac:chgData name="Marcel Massa" userId="5d9f202486148b73" providerId="LiveId" clId="{D37F6188-CC76-440A-BB0C-F930027BB17D}" dt="2023-04-04T20:43:02.740" v="7826" actId="20577"/>
          <ac:spMkLst>
            <pc:docMk/>
            <pc:sldMk cId="4268881139" sldId="507"/>
            <ac:spMk id="5" creationId="{028C88B1-B8A1-68E7-D41A-BB13495111F1}"/>
          </ac:spMkLst>
        </pc:spChg>
        <pc:picChg chg="del">
          <ac:chgData name="Marcel Massa" userId="5d9f202486148b73" providerId="LiveId" clId="{D37F6188-CC76-440A-BB0C-F930027BB17D}" dt="2023-04-04T20:47:53.213" v="8138" actId="478"/>
          <ac:picMkLst>
            <pc:docMk/>
            <pc:sldMk cId="4268881139" sldId="507"/>
            <ac:picMk id="1026" creationId="{47386050-5F25-78E1-5313-B3B08D29E62E}"/>
          </ac:picMkLst>
        </pc:picChg>
        <pc:picChg chg="add mod">
          <ac:chgData name="Marcel Massa" userId="5d9f202486148b73" providerId="LiveId" clId="{D37F6188-CC76-440A-BB0C-F930027BB17D}" dt="2023-04-04T20:47:38.055" v="8137" actId="18131"/>
          <ac:picMkLst>
            <pc:docMk/>
            <pc:sldMk cId="4268881139" sldId="507"/>
            <ac:picMk id="2050" creationId="{A77B44BF-C980-A14A-C9EE-D6FE2D6512B0}"/>
          </ac:picMkLst>
        </pc:picChg>
      </pc:sldChg>
      <pc:sldChg chg="addSp delSp modSp add mod modNotesTx">
        <pc:chgData name="Marcel Massa" userId="5d9f202486148b73" providerId="LiveId" clId="{D37F6188-CC76-440A-BB0C-F930027BB17D}" dt="2023-04-07T23:12:32.131" v="15662" actId="2711"/>
        <pc:sldMkLst>
          <pc:docMk/>
          <pc:sldMk cId="1430743362" sldId="508"/>
        </pc:sldMkLst>
        <pc:spChg chg="mod">
          <ac:chgData name="Marcel Massa" userId="5d9f202486148b73" providerId="LiveId" clId="{D37F6188-CC76-440A-BB0C-F930027BB17D}" dt="2023-04-07T23:12:32.131" v="15662" actId="2711"/>
          <ac:spMkLst>
            <pc:docMk/>
            <pc:sldMk cId="1430743362" sldId="508"/>
            <ac:spMk id="2" creationId="{EEED9A2A-085D-B2E3-0416-82E4F19713F9}"/>
          </ac:spMkLst>
        </pc:spChg>
        <pc:spChg chg="mod">
          <ac:chgData name="Marcel Massa" userId="5d9f202486148b73" providerId="LiveId" clId="{D37F6188-CC76-440A-BB0C-F930027BB17D}" dt="2023-04-05T13:21:30.131" v="8914" actId="20577"/>
          <ac:spMkLst>
            <pc:docMk/>
            <pc:sldMk cId="1430743362" sldId="508"/>
            <ac:spMk id="5" creationId="{028C88B1-B8A1-68E7-D41A-BB13495111F1}"/>
          </ac:spMkLst>
        </pc:spChg>
        <pc:picChg chg="add mod ord modCrop">
          <ac:chgData name="Marcel Massa" userId="5d9f202486148b73" providerId="LiveId" clId="{D37F6188-CC76-440A-BB0C-F930027BB17D}" dt="2023-04-05T13:22:48.057" v="8924" actId="18131"/>
          <ac:picMkLst>
            <pc:docMk/>
            <pc:sldMk cId="1430743362" sldId="508"/>
            <ac:picMk id="3" creationId="{4FEEF84E-179E-D73D-FB1A-4DD33F58167A}"/>
          </ac:picMkLst>
        </pc:picChg>
        <pc:picChg chg="del">
          <ac:chgData name="Marcel Massa" userId="5d9f202486148b73" providerId="LiveId" clId="{D37F6188-CC76-440A-BB0C-F930027BB17D}" dt="2023-04-05T13:22:52.439" v="8925" actId="478"/>
          <ac:picMkLst>
            <pc:docMk/>
            <pc:sldMk cId="1430743362" sldId="508"/>
            <ac:picMk id="2050" creationId="{A77B44BF-C980-A14A-C9EE-D6FE2D6512B0}"/>
          </ac:picMkLst>
        </pc:picChg>
      </pc:sldChg>
      <pc:sldChg chg="addSp delSp modSp add mod modNotesTx">
        <pc:chgData name="Marcel Massa" userId="5d9f202486148b73" providerId="LiveId" clId="{D37F6188-CC76-440A-BB0C-F930027BB17D}" dt="2023-04-08T21:07:48.920" v="17426" actId="6549"/>
        <pc:sldMkLst>
          <pc:docMk/>
          <pc:sldMk cId="3061674216" sldId="509"/>
        </pc:sldMkLst>
        <pc:spChg chg="mod">
          <ac:chgData name="Marcel Massa" userId="5d9f202486148b73" providerId="LiveId" clId="{D37F6188-CC76-440A-BB0C-F930027BB17D}" dt="2023-04-08T21:02:28.319" v="17207" actId="1076"/>
          <ac:spMkLst>
            <pc:docMk/>
            <pc:sldMk cId="3061674216" sldId="509"/>
            <ac:spMk id="2" creationId="{EEED9A2A-085D-B2E3-0416-82E4F19713F9}"/>
          </ac:spMkLst>
        </pc:spChg>
        <pc:spChg chg="add del mod">
          <ac:chgData name="Marcel Massa" userId="5d9f202486148b73" providerId="LiveId" clId="{D37F6188-CC76-440A-BB0C-F930027BB17D}" dt="2023-04-08T20:48:55.898" v="17008" actId="478"/>
          <ac:spMkLst>
            <pc:docMk/>
            <pc:sldMk cId="3061674216" sldId="509"/>
            <ac:spMk id="4" creationId="{CA7CD291-E185-2F98-2DD1-022AF2BE0DAD}"/>
          </ac:spMkLst>
        </pc:spChg>
        <pc:spChg chg="mod">
          <ac:chgData name="Marcel Massa" userId="5d9f202486148b73" providerId="LiveId" clId="{D37F6188-CC76-440A-BB0C-F930027BB17D}" dt="2023-04-07T23:21:18.029" v="15679" actId="20577"/>
          <ac:spMkLst>
            <pc:docMk/>
            <pc:sldMk cId="3061674216" sldId="509"/>
            <ac:spMk id="5" creationId="{028C88B1-B8A1-68E7-D41A-BB13495111F1}"/>
          </ac:spMkLst>
        </pc:spChg>
        <pc:spChg chg="add mod">
          <ac:chgData name="Marcel Massa" userId="5d9f202486148b73" providerId="LiveId" clId="{D37F6188-CC76-440A-BB0C-F930027BB17D}" dt="2023-04-07T23:32:09.317" v="15845" actId="1076"/>
          <ac:spMkLst>
            <pc:docMk/>
            <pc:sldMk cId="3061674216" sldId="509"/>
            <ac:spMk id="8" creationId="{00AA20C1-7C7F-1E99-27ED-B6B7BD59479E}"/>
          </ac:spMkLst>
        </pc:spChg>
        <pc:spChg chg="add mod">
          <ac:chgData name="Marcel Massa" userId="5d9f202486148b73" providerId="LiveId" clId="{D37F6188-CC76-440A-BB0C-F930027BB17D}" dt="2023-04-07T23:32:09.317" v="15845" actId="1076"/>
          <ac:spMkLst>
            <pc:docMk/>
            <pc:sldMk cId="3061674216" sldId="509"/>
            <ac:spMk id="9" creationId="{BDA8B9DC-9802-5291-45DE-7BB992158EBB}"/>
          </ac:spMkLst>
        </pc:spChg>
        <pc:spChg chg="add mod">
          <ac:chgData name="Marcel Massa" userId="5d9f202486148b73" providerId="LiveId" clId="{D37F6188-CC76-440A-BB0C-F930027BB17D}" dt="2023-04-07T23:32:09.317" v="15845" actId="1076"/>
          <ac:spMkLst>
            <pc:docMk/>
            <pc:sldMk cId="3061674216" sldId="509"/>
            <ac:spMk id="10" creationId="{9347F067-3F57-A865-5D62-8D2FFA1ED4A8}"/>
          </ac:spMkLst>
        </pc:spChg>
        <pc:spChg chg="add del mod">
          <ac:chgData name="Marcel Massa" userId="5d9f202486148b73" providerId="LiveId" clId="{D37F6188-CC76-440A-BB0C-F930027BB17D}" dt="2023-04-08T21:07:26.489" v="17423" actId="478"/>
          <ac:spMkLst>
            <pc:docMk/>
            <pc:sldMk cId="3061674216" sldId="509"/>
            <ac:spMk id="11" creationId="{24828CBC-C50D-2CA2-55FF-327E37A20288}"/>
          </ac:spMkLst>
        </pc:spChg>
        <pc:spChg chg="add del mod">
          <ac:chgData name="Marcel Massa" userId="5d9f202486148b73" providerId="LiveId" clId="{D37F6188-CC76-440A-BB0C-F930027BB17D}" dt="2023-04-08T21:07:28.729" v="17424" actId="478"/>
          <ac:spMkLst>
            <pc:docMk/>
            <pc:sldMk cId="3061674216" sldId="509"/>
            <ac:spMk id="12" creationId="{F560FDA0-7F34-0EB8-59D5-C5D1FEED64C7}"/>
          </ac:spMkLst>
        </pc:spChg>
        <pc:spChg chg="add mod">
          <ac:chgData name="Marcel Massa" userId="5d9f202486148b73" providerId="LiveId" clId="{D37F6188-CC76-440A-BB0C-F930027BB17D}" dt="2023-04-08T20:58:16.665" v="17126" actId="1076"/>
          <ac:spMkLst>
            <pc:docMk/>
            <pc:sldMk cId="3061674216" sldId="509"/>
            <ac:spMk id="13" creationId="{B2A3C6B7-E679-D6BD-EC38-0C28D6589392}"/>
          </ac:spMkLst>
        </pc:spChg>
        <pc:spChg chg="add del mod">
          <ac:chgData name="Marcel Massa" userId="5d9f202486148b73" providerId="LiveId" clId="{D37F6188-CC76-440A-BB0C-F930027BB17D}" dt="2023-04-08T21:02:10.529" v="17206" actId="478"/>
          <ac:spMkLst>
            <pc:docMk/>
            <pc:sldMk cId="3061674216" sldId="509"/>
            <ac:spMk id="14" creationId="{3AE2449B-0DA4-4108-5C0E-0366CACDD716}"/>
          </ac:spMkLst>
        </pc:spChg>
        <pc:spChg chg="add del mod">
          <ac:chgData name="Marcel Massa" userId="5d9f202486148b73" providerId="LiveId" clId="{D37F6188-CC76-440A-BB0C-F930027BB17D}" dt="2023-04-08T21:02:08.719" v="17205" actId="478"/>
          <ac:spMkLst>
            <pc:docMk/>
            <pc:sldMk cId="3061674216" sldId="509"/>
            <ac:spMk id="16" creationId="{226E5AB4-2117-DB5B-E188-128D9C645956}"/>
          </ac:spMkLst>
        </pc:spChg>
        <pc:spChg chg="add mod">
          <ac:chgData name="Marcel Massa" userId="5d9f202486148b73" providerId="LiveId" clId="{D37F6188-CC76-440A-BB0C-F930027BB17D}" dt="2023-04-08T21:06:58.146" v="17422" actId="122"/>
          <ac:spMkLst>
            <pc:docMk/>
            <pc:sldMk cId="3061674216" sldId="509"/>
            <ac:spMk id="17" creationId="{A7DA3A07-B7A6-6240-CE4A-9303CB71C034}"/>
          </ac:spMkLst>
        </pc:spChg>
        <pc:picChg chg="del">
          <ac:chgData name="Marcel Massa" userId="5d9f202486148b73" providerId="LiveId" clId="{D37F6188-CC76-440A-BB0C-F930027BB17D}" dt="2023-04-05T13:48:59.424" v="9938" actId="478"/>
          <ac:picMkLst>
            <pc:docMk/>
            <pc:sldMk cId="3061674216" sldId="509"/>
            <ac:picMk id="3" creationId="{4FEEF84E-179E-D73D-FB1A-4DD33F58167A}"/>
          </ac:picMkLst>
        </pc:picChg>
        <pc:picChg chg="add mod">
          <ac:chgData name="Marcel Massa" userId="5d9f202486148b73" providerId="LiveId" clId="{D37F6188-CC76-440A-BB0C-F930027BB17D}" dt="2023-04-08T20:58:11.095" v="17125" actId="1076"/>
          <ac:picMkLst>
            <pc:docMk/>
            <pc:sldMk cId="3061674216" sldId="509"/>
            <ac:picMk id="7" creationId="{05079793-3D34-398B-8752-F4B88CB7104E}"/>
          </ac:picMkLst>
        </pc:picChg>
      </pc:sldChg>
      <pc:sldChg chg="addSp delSp modSp add mod modNotesTx">
        <pc:chgData name="Marcel Massa" userId="5d9f202486148b73" providerId="LiveId" clId="{D37F6188-CC76-440A-BB0C-F930027BB17D}" dt="2023-04-07T23:12:53.377" v="15665" actId="2711"/>
        <pc:sldMkLst>
          <pc:docMk/>
          <pc:sldMk cId="168377301" sldId="510"/>
        </pc:sldMkLst>
        <pc:spChg chg="mod">
          <ac:chgData name="Marcel Massa" userId="5d9f202486148b73" providerId="LiveId" clId="{D37F6188-CC76-440A-BB0C-F930027BB17D}" dt="2023-04-07T23:12:53.377" v="15665" actId="2711"/>
          <ac:spMkLst>
            <pc:docMk/>
            <pc:sldMk cId="168377301" sldId="510"/>
            <ac:spMk id="2" creationId="{EEED9A2A-085D-B2E3-0416-82E4F19713F9}"/>
          </ac:spMkLst>
        </pc:spChg>
        <pc:spChg chg="mod">
          <ac:chgData name="Marcel Massa" userId="5d9f202486148b73" providerId="LiveId" clId="{D37F6188-CC76-440A-BB0C-F930027BB17D}" dt="2023-04-05T13:49:12.526" v="9951" actId="20577"/>
          <ac:spMkLst>
            <pc:docMk/>
            <pc:sldMk cId="168377301" sldId="510"/>
            <ac:spMk id="5" creationId="{028C88B1-B8A1-68E7-D41A-BB13495111F1}"/>
          </ac:spMkLst>
        </pc:spChg>
        <pc:picChg chg="del">
          <ac:chgData name="Marcel Massa" userId="5d9f202486148b73" providerId="LiveId" clId="{D37F6188-CC76-440A-BB0C-F930027BB17D}" dt="2023-04-05T14:02:36.396" v="10288" actId="478"/>
          <ac:picMkLst>
            <pc:docMk/>
            <pc:sldMk cId="168377301" sldId="510"/>
            <ac:picMk id="3" creationId="{4FEEF84E-179E-D73D-FB1A-4DD33F58167A}"/>
          </ac:picMkLst>
        </pc:picChg>
        <pc:picChg chg="add mod ord modCrop">
          <ac:chgData name="Marcel Massa" userId="5d9f202486148b73" providerId="LiveId" clId="{D37F6188-CC76-440A-BB0C-F930027BB17D}" dt="2023-04-05T14:02:33.486" v="10287" actId="167"/>
          <ac:picMkLst>
            <pc:docMk/>
            <pc:sldMk cId="168377301" sldId="510"/>
            <ac:picMk id="4" creationId="{9EA2B5C5-A17C-647C-79DA-FD27A1E0176D}"/>
          </ac:picMkLst>
        </pc:picChg>
      </pc:sldChg>
      <pc:sldChg chg="addSp delSp modSp add mod modNotesTx">
        <pc:chgData name="Marcel Massa" userId="5d9f202486148b73" providerId="LiveId" clId="{D37F6188-CC76-440A-BB0C-F930027BB17D}" dt="2023-04-08T21:09:17.740" v="17432" actId="313"/>
        <pc:sldMkLst>
          <pc:docMk/>
          <pc:sldMk cId="1827668979" sldId="511"/>
        </pc:sldMkLst>
        <pc:spChg chg="mod">
          <ac:chgData name="Marcel Massa" userId="5d9f202486148b73" providerId="LiveId" clId="{D37F6188-CC76-440A-BB0C-F930027BB17D}" dt="2023-04-08T21:09:17.740" v="17432" actId="313"/>
          <ac:spMkLst>
            <pc:docMk/>
            <pc:sldMk cId="1827668979" sldId="511"/>
            <ac:spMk id="2" creationId="{EEED9A2A-085D-B2E3-0416-82E4F19713F9}"/>
          </ac:spMkLst>
        </pc:spChg>
        <pc:spChg chg="mod">
          <ac:chgData name="Marcel Massa" userId="5d9f202486148b73" providerId="LiveId" clId="{D37F6188-CC76-440A-BB0C-F930027BB17D}" dt="2023-04-05T19:11:46.879" v="10816" actId="20577"/>
          <ac:spMkLst>
            <pc:docMk/>
            <pc:sldMk cId="1827668979" sldId="511"/>
            <ac:spMk id="5" creationId="{028C88B1-B8A1-68E7-D41A-BB13495111F1}"/>
          </ac:spMkLst>
        </pc:spChg>
        <pc:picChg chg="add mod ord modCrop">
          <ac:chgData name="Marcel Massa" userId="5d9f202486148b73" providerId="LiveId" clId="{D37F6188-CC76-440A-BB0C-F930027BB17D}" dt="2023-04-05T19:11:15.579" v="10789" actId="167"/>
          <ac:picMkLst>
            <pc:docMk/>
            <pc:sldMk cId="1827668979" sldId="511"/>
            <ac:picMk id="3" creationId="{23CC9951-01E1-79F9-6B5F-72C312FE1A8D}"/>
          </ac:picMkLst>
        </pc:picChg>
        <pc:picChg chg="del">
          <ac:chgData name="Marcel Massa" userId="5d9f202486148b73" providerId="LiveId" clId="{D37F6188-CC76-440A-BB0C-F930027BB17D}" dt="2023-04-05T19:11:18.473" v="10790" actId="478"/>
          <ac:picMkLst>
            <pc:docMk/>
            <pc:sldMk cId="1827668979" sldId="511"/>
            <ac:picMk id="4" creationId="{9EA2B5C5-A17C-647C-79DA-FD27A1E0176D}"/>
          </ac:picMkLst>
        </pc:picChg>
      </pc:sldChg>
      <pc:sldChg chg="addSp delSp modSp add mod modNotesTx">
        <pc:chgData name="Marcel Massa" userId="5d9f202486148b73" providerId="LiveId" clId="{D37F6188-CC76-440A-BB0C-F930027BB17D}" dt="2023-04-07T23:37:41.983" v="15881" actId="167"/>
        <pc:sldMkLst>
          <pc:docMk/>
          <pc:sldMk cId="2301965418" sldId="512"/>
        </pc:sldMkLst>
        <pc:spChg chg="mod">
          <ac:chgData name="Marcel Massa" userId="5d9f202486148b73" providerId="LiveId" clId="{D37F6188-CC76-440A-BB0C-F930027BB17D}" dt="2023-04-07T23:13:18.197" v="15667" actId="2711"/>
          <ac:spMkLst>
            <pc:docMk/>
            <pc:sldMk cId="2301965418" sldId="512"/>
            <ac:spMk id="2" creationId="{EEED9A2A-085D-B2E3-0416-82E4F19713F9}"/>
          </ac:spMkLst>
        </pc:spChg>
        <pc:spChg chg="mod">
          <ac:chgData name="Marcel Massa" userId="5d9f202486148b73" providerId="LiveId" clId="{D37F6188-CC76-440A-BB0C-F930027BB17D}" dt="2023-04-05T20:02:51.271" v="12386" actId="20577"/>
          <ac:spMkLst>
            <pc:docMk/>
            <pc:sldMk cId="2301965418" sldId="512"/>
            <ac:spMk id="5" creationId="{028C88B1-B8A1-68E7-D41A-BB13495111F1}"/>
          </ac:spMkLst>
        </pc:spChg>
        <pc:picChg chg="del">
          <ac:chgData name="Marcel Massa" userId="5d9f202486148b73" providerId="LiveId" clId="{D37F6188-CC76-440A-BB0C-F930027BB17D}" dt="2023-04-05T20:07:48.017" v="12651" actId="478"/>
          <ac:picMkLst>
            <pc:docMk/>
            <pc:sldMk cId="2301965418" sldId="512"/>
            <ac:picMk id="3" creationId="{23CC9951-01E1-79F9-6B5F-72C312FE1A8D}"/>
          </ac:picMkLst>
        </pc:picChg>
        <pc:picChg chg="add mod ord modCrop">
          <ac:chgData name="Marcel Massa" userId="5d9f202486148b73" providerId="LiveId" clId="{D37F6188-CC76-440A-BB0C-F930027BB17D}" dt="2023-04-07T23:37:41.983" v="15881" actId="167"/>
          <ac:picMkLst>
            <pc:docMk/>
            <pc:sldMk cId="2301965418" sldId="512"/>
            <ac:picMk id="4" creationId="{07917315-E6E0-ED97-1145-9DC1AA8ED87B}"/>
          </ac:picMkLst>
        </pc:picChg>
      </pc:sldChg>
      <pc:sldChg chg="addSp delSp modSp add mod modNotesTx">
        <pc:chgData name="Marcel Massa" userId="5d9f202486148b73" providerId="LiveId" clId="{D37F6188-CC76-440A-BB0C-F930027BB17D}" dt="2023-04-08T21:08:58.585" v="17430" actId="6549"/>
        <pc:sldMkLst>
          <pc:docMk/>
          <pc:sldMk cId="3527593629" sldId="513"/>
        </pc:sldMkLst>
        <pc:spChg chg="mod">
          <ac:chgData name="Marcel Massa" userId="5d9f202486148b73" providerId="LiveId" clId="{D37F6188-CC76-440A-BB0C-F930027BB17D}" dt="2023-04-07T23:13:28.336" v="15668" actId="2711"/>
          <ac:spMkLst>
            <pc:docMk/>
            <pc:sldMk cId="3527593629" sldId="513"/>
            <ac:spMk id="2" creationId="{EEED9A2A-085D-B2E3-0416-82E4F19713F9}"/>
          </ac:spMkLst>
        </pc:spChg>
        <pc:spChg chg="mod">
          <ac:chgData name="Marcel Massa" userId="5d9f202486148b73" providerId="LiveId" clId="{D37F6188-CC76-440A-BB0C-F930027BB17D}" dt="2023-04-05T20:40:37.378" v="13635" actId="20577"/>
          <ac:spMkLst>
            <pc:docMk/>
            <pc:sldMk cId="3527593629" sldId="513"/>
            <ac:spMk id="5" creationId="{028C88B1-B8A1-68E7-D41A-BB13495111F1}"/>
          </ac:spMkLst>
        </pc:spChg>
        <pc:picChg chg="add mod ord modCrop">
          <ac:chgData name="Marcel Massa" userId="5d9f202486148b73" providerId="LiveId" clId="{D37F6188-CC76-440A-BB0C-F930027BB17D}" dt="2023-04-07T23:37:38.302" v="15880" actId="167"/>
          <ac:picMkLst>
            <pc:docMk/>
            <pc:sldMk cId="3527593629" sldId="513"/>
            <ac:picMk id="3" creationId="{EEA3C9A9-98A6-12ED-1B4B-EA4EEF5353E7}"/>
          </ac:picMkLst>
        </pc:picChg>
        <pc:picChg chg="del">
          <ac:chgData name="Marcel Massa" userId="5d9f202486148b73" providerId="LiveId" clId="{D37F6188-CC76-440A-BB0C-F930027BB17D}" dt="2023-04-05T20:41:39.838" v="13643" actId="478"/>
          <ac:picMkLst>
            <pc:docMk/>
            <pc:sldMk cId="3527593629" sldId="513"/>
            <ac:picMk id="4" creationId="{07917315-E6E0-ED97-1145-9DC1AA8ED87B}"/>
          </ac:picMkLst>
        </pc:picChg>
      </pc:sldChg>
      <pc:sldChg chg="addSp delSp modSp add mod modNotesTx">
        <pc:chgData name="Marcel Massa" userId="5d9f202486148b73" providerId="LiveId" clId="{D37F6188-CC76-440A-BB0C-F930027BB17D}" dt="2023-04-07T23:37:33.961" v="15879" actId="478"/>
        <pc:sldMkLst>
          <pc:docMk/>
          <pc:sldMk cId="151982622" sldId="514"/>
        </pc:sldMkLst>
        <pc:spChg chg="mod">
          <ac:chgData name="Marcel Massa" userId="5d9f202486148b73" providerId="LiveId" clId="{D37F6188-CC76-440A-BB0C-F930027BB17D}" dt="2023-04-07T23:13:47.321" v="15670" actId="2711"/>
          <ac:spMkLst>
            <pc:docMk/>
            <pc:sldMk cId="151982622" sldId="514"/>
            <ac:spMk id="2" creationId="{EEED9A2A-085D-B2E3-0416-82E4F19713F9}"/>
          </ac:spMkLst>
        </pc:spChg>
        <pc:spChg chg="mod">
          <ac:chgData name="Marcel Massa" userId="5d9f202486148b73" providerId="LiveId" clId="{D37F6188-CC76-440A-BB0C-F930027BB17D}" dt="2023-04-07T22:57:26.545" v="15085" actId="20577"/>
          <ac:spMkLst>
            <pc:docMk/>
            <pc:sldMk cId="151982622" sldId="514"/>
            <ac:spMk id="5" creationId="{028C88B1-B8A1-68E7-D41A-BB13495111F1}"/>
          </ac:spMkLst>
        </pc:spChg>
        <pc:picChg chg="del">
          <ac:chgData name="Marcel Massa" userId="5d9f202486148b73" providerId="LiveId" clId="{D37F6188-CC76-440A-BB0C-F930027BB17D}" dt="2023-04-07T23:37:33.961" v="15879" actId="478"/>
          <ac:picMkLst>
            <pc:docMk/>
            <pc:sldMk cId="151982622" sldId="514"/>
            <ac:picMk id="3" creationId="{EEA3C9A9-98A6-12ED-1B4B-EA4EEF5353E7}"/>
          </ac:picMkLst>
        </pc:picChg>
        <pc:picChg chg="add mod">
          <ac:chgData name="Marcel Massa" userId="5d9f202486148b73" providerId="LiveId" clId="{D37F6188-CC76-440A-BB0C-F930027BB17D}" dt="2023-04-07T23:37:31.325" v="15878" actId="167"/>
          <ac:picMkLst>
            <pc:docMk/>
            <pc:sldMk cId="151982622" sldId="514"/>
            <ac:picMk id="3074" creationId="{C62E0C7B-ADB1-487A-AE11-F545C44099BA}"/>
          </ac:picMkLst>
        </pc:picChg>
      </pc:sldChg>
      <pc:sldChg chg="addSp modSp add mod modNotesTx">
        <pc:chgData name="Marcel Massa" userId="5d9f202486148b73" providerId="LiveId" clId="{D37F6188-CC76-440A-BB0C-F930027BB17D}" dt="2023-04-08T00:03:01.564" v="16476" actId="6549"/>
        <pc:sldMkLst>
          <pc:docMk/>
          <pc:sldMk cId="505446022" sldId="515"/>
        </pc:sldMkLst>
        <pc:spChg chg="mod">
          <ac:chgData name="Marcel Massa" userId="5d9f202486148b73" providerId="LiveId" clId="{D37F6188-CC76-440A-BB0C-F930027BB17D}" dt="2023-04-08T00:03:01.564" v="16476" actId="6549"/>
          <ac:spMkLst>
            <pc:docMk/>
            <pc:sldMk cId="505446022" sldId="515"/>
            <ac:spMk id="2" creationId="{EEED9A2A-085D-B2E3-0416-82E4F19713F9}"/>
          </ac:spMkLst>
        </pc:spChg>
        <pc:spChg chg="mod">
          <ac:chgData name="Marcel Massa" userId="5d9f202486148b73" providerId="LiveId" clId="{D37F6188-CC76-440A-BB0C-F930027BB17D}" dt="2023-04-07T23:52:39.711" v="15901" actId="5793"/>
          <ac:spMkLst>
            <pc:docMk/>
            <pc:sldMk cId="505446022" sldId="515"/>
            <ac:spMk id="5" creationId="{028C88B1-B8A1-68E7-D41A-BB13495111F1}"/>
          </ac:spMkLst>
        </pc:spChg>
        <pc:picChg chg="add mod">
          <ac:chgData name="Marcel Massa" userId="5d9f202486148b73" providerId="LiveId" clId="{D37F6188-CC76-440A-BB0C-F930027BB17D}" dt="2023-04-07T23:38:45.539" v="15889" actId="18131"/>
          <ac:picMkLst>
            <pc:docMk/>
            <pc:sldMk cId="505446022" sldId="515"/>
            <ac:picMk id="4098" creationId="{B44F7DFA-4675-8769-9376-F5C9CE4D512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498697-E7EB-B84D-9726-13965ED94444}" type="datetimeFigureOut">
              <a:rPr lang="en-US" smtClean="0"/>
              <a:pPr/>
              <a:t>4/17/2023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6CD5E-26BD-9B45-BB2F-78648736C27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88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arquitetura corporativa traz uma forma estruturada para conseguir analisar melhor os impactos de uma mudança.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111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Define a infra necessária para rodar/sustentar os dados e aplicações definidos anteriormente.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054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Determinar quando será entregue cada pedaço da Arquitetura desenhada, com base no que foi desenhado nas Fases anteriores.</a:t>
            </a:r>
          </a:p>
          <a:p>
            <a:r>
              <a:rPr lang="pt-BR" dirty="0"/>
              <a:t>Pode ser usada uma abordagem ágil para entregas pequenas (blocos de solução) e incrementais.</a:t>
            </a:r>
          </a:p>
          <a:p>
            <a:endParaRPr lang="pt-BR" dirty="0"/>
          </a:p>
          <a:p>
            <a:r>
              <a:rPr lang="pt-BR" dirty="0"/>
              <a:t>Os blocos são colocados em uma visão de ROADMAP, que levam ao planos de migração (próxima fase).</a:t>
            </a:r>
          </a:p>
          <a:p>
            <a:r>
              <a:rPr lang="pt-BR" dirty="0"/>
              <a:t>Então, uma das entregas dessa Fase E é o chamado </a:t>
            </a:r>
            <a:r>
              <a:rPr lang="pt-BR" dirty="0" err="1"/>
              <a:t>Roadmap</a:t>
            </a:r>
            <a:r>
              <a:rPr lang="pt-BR" dirty="0"/>
              <a:t> da Arquitetura.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6441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No Plano de migração você realiza o plano de projeto de acordo com a metodologia que será utilizada – ágil, clássica, etc. - (cronograma, backlogs, recursos), define ferramentas, custos e tempo.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461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383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Cada solução nova implementada exige um cuidado na entrega, o Gerenciamento de Mudança, que precisa considerar questões como evitar resistência, causar o menor impacto possível nos processos atuais, com a menor indisponibilidade (</a:t>
            </a:r>
            <a:r>
              <a:rPr lang="pt-BR" dirty="0" err="1"/>
              <a:t>downtime</a:t>
            </a:r>
            <a:r>
              <a:rPr lang="pt-BR" dirty="0"/>
              <a:t>) possível, capacitação das pessoas para o uso das novas soluções, etc.</a:t>
            </a:r>
          </a:p>
          <a:p>
            <a:endParaRPr lang="pt-BR" dirty="0"/>
          </a:p>
          <a:p>
            <a:r>
              <a:rPr lang="pt-BR" dirty="0"/>
              <a:t>A cada solução entregue há de se fazer uma análise de aderência ao que foi definido como objetivo.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6319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5711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020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99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391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É importante que todas as mudanças da organização (projetos, iniciativas, </a:t>
            </a:r>
            <a:r>
              <a:rPr lang="pt-BR" dirty="0" err="1"/>
              <a:t>CRs</a:t>
            </a:r>
            <a:r>
              <a:rPr lang="pt-BR" dirty="0"/>
              <a:t>) sejam olhadas do ponto de vista arquitetural, ou seja, as mudanças precisam ser avaliadas em um contexto que permita que sejam tomadas as melhores decisões para o negócio.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414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Atenção para as 4 caixinhas VERDES e o fluxo de informações do negócio para a arquitetura e de arquitetura para o negócio.</a:t>
            </a:r>
          </a:p>
          <a:p>
            <a:endParaRPr lang="pt-BR" dirty="0"/>
          </a:p>
          <a:p>
            <a:r>
              <a:rPr lang="pt-BR" dirty="0"/>
              <a:t>Mostrar o “CORE” do padrão, que é o ADM no centro do desenho.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318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Atenção para as 4 caixinhas VERDES e o fluxo de informações do negócio para a arquitetura e de arquitetura para o negócio.</a:t>
            </a:r>
          </a:p>
          <a:p>
            <a:endParaRPr lang="pt-BR" dirty="0"/>
          </a:p>
          <a:p>
            <a:r>
              <a:rPr lang="pt-BR" dirty="0"/>
              <a:t>Mostrar o “CORE” do padrão, que é o ADM no centro do desenho.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87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Importante falar aqui que nosso FOCO em aula e, principalmente, no exercício prático será a aplicação do TOGAF – ADM na construção de um exemplo simples de arquitetura corporativa mas </a:t>
            </a:r>
            <a:r>
              <a:rPr lang="pt-BR" u="sng" dirty="0"/>
              <a:t>voltada para soluções tecnológicas</a:t>
            </a:r>
            <a:r>
              <a:rPr lang="pt-BR" u="none" dirty="0"/>
              <a:t> para o negócio</a:t>
            </a:r>
            <a:r>
              <a:rPr lang="pt-BR" dirty="0"/>
              <a:t>.</a:t>
            </a:r>
          </a:p>
          <a:p>
            <a:r>
              <a:rPr lang="pt-BR" dirty="0"/>
              <a:t>Ou seja, não abordaremos profundamente todos os aspectos nem todas as fases do ADM, mas apenas aquelas que nos permitirão demonstrar na prática com o </a:t>
            </a:r>
            <a:r>
              <a:rPr lang="pt-BR" dirty="0" err="1"/>
              <a:t>Archimate</a:t>
            </a:r>
            <a:r>
              <a:rPr lang="pt-BR" dirty="0"/>
              <a:t> como construir essa arquitetura básica, estabelecer suas conexões e interdependências e demonstrar os benefícios para a empresa de se ter isso feito.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265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Fase Preliminar é onde se compreende o que a empresa faz, por que faz, com quem se relaciona (clientes, fornecedores, concorrentes), quais produtos e serviços são oferecidos, para quais mercados, estratégia, organização interna, estrutura de escritórios e filiais, quais são os objetivos.</a:t>
            </a:r>
          </a:p>
          <a:p>
            <a:endParaRPr lang="pt-BR" dirty="0"/>
          </a:p>
          <a:p>
            <a:r>
              <a:rPr lang="pt-BR" dirty="0"/>
              <a:t>O negócio tem um objetivo a ser realizado, que será realizado com o emprego de tecnologia.</a:t>
            </a:r>
          </a:p>
          <a:p>
            <a:endParaRPr lang="pt-BR" dirty="0"/>
          </a:p>
          <a:p>
            <a:r>
              <a:rPr lang="pt-BR" dirty="0"/>
              <a:t>NEGÓCIO &gt; TECNOLOGIA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144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Explicar como a empresa está internamente organizada, departamentos, METAS departamentais, OBJETIVOS.</a:t>
            </a:r>
          </a:p>
          <a:p>
            <a:endParaRPr lang="pt-BR" dirty="0"/>
          </a:p>
          <a:p>
            <a:r>
              <a:rPr lang="pt-BR" dirty="0"/>
              <a:t>E então entender como a </a:t>
            </a:r>
            <a:r>
              <a:rPr lang="pt-BR" b="1" dirty="0"/>
              <a:t>tecnologia</a:t>
            </a:r>
            <a:r>
              <a:rPr lang="pt-BR" dirty="0"/>
              <a:t> está ADERENTE ou não aos </a:t>
            </a:r>
            <a:r>
              <a:rPr lang="pt-BR" b="1" dirty="0"/>
              <a:t>processos</a:t>
            </a:r>
            <a:r>
              <a:rPr lang="pt-BR" dirty="0"/>
              <a:t> e necessidades de negócios.</a:t>
            </a:r>
          </a:p>
          <a:p>
            <a:r>
              <a:rPr lang="pt-BR" dirty="0"/>
              <a:t>Análise de cobertura das soluções tecnológicas para o empreendimento.</a:t>
            </a:r>
          </a:p>
          <a:p>
            <a:endParaRPr lang="pt-BR" dirty="0"/>
          </a:p>
          <a:p>
            <a:r>
              <a:rPr lang="pt-BR" dirty="0"/>
              <a:t>Traçar panorama dos gaps do emprego de tecnologias em relação à concorrência ou em relação ao que a própria tecnologia oferece e não está sendo explorado.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450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Início do desenho da solução</a:t>
            </a:r>
          </a:p>
          <a:p>
            <a:endParaRPr lang="pt-BR" dirty="0"/>
          </a:p>
          <a:p>
            <a:r>
              <a:rPr lang="pt-BR" dirty="0"/>
              <a:t>Consiste em modelar processos, catalogar e entender os indicadores, capacidades de pessoas/ferramentas para realizar o negócio.</a:t>
            </a:r>
          </a:p>
          <a:p>
            <a:r>
              <a:rPr lang="pt-BR" dirty="0"/>
              <a:t>Desenho do que se tem HOJE e do que se quer para o FUTURO.</a:t>
            </a:r>
          </a:p>
          <a:p>
            <a:endParaRPr lang="pt-BR" dirty="0"/>
          </a:p>
          <a:p>
            <a:r>
              <a:rPr lang="pt-BR" dirty="0"/>
              <a:t>Modelos de processos</a:t>
            </a:r>
          </a:p>
          <a:p>
            <a:r>
              <a:rPr lang="pt-BR" dirty="0"/>
              <a:t>Responsáveis pelos processos</a:t>
            </a:r>
          </a:p>
          <a:p>
            <a:r>
              <a:rPr lang="pt-BR" dirty="0"/>
              <a:t>Indicadores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033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Desenho de quais são os dados que necessito para operar o negócio (informações) e como eles são aplicados.</a:t>
            </a:r>
          </a:p>
          <a:p>
            <a:endParaRPr lang="pt-BR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Então, essa Fase determina a Arquitetura de DADOS e de APLICAÇÃO (2 arquiteturas).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911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323529" y="44627"/>
            <a:ext cx="7272808" cy="720079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Slide 1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9512" y="908720"/>
            <a:ext cx="8712968" cy="5328592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pt-B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17/04/2023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11823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17/04/2023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4395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pPr/>
              <a:t>4/17/2023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629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17/04/2023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873397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17/04/2023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37524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17/04/2023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698760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17/04/2023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833562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udo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1" y="908720"/>
            <a:ext cx="7632848" cy="5328592"/>
          </a:xfrm>
        </p:spPr>
        <p:txBody>
          <a:bodyPr/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8A4DB464-D8D8-41F6-9F38-5EDC4563F372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1" y="44626"/>
            <a:ext cx="7704534" cy="575791"/>
          </a:xfrm>
        </p:spPr>
        <p:txBody>
          <a:bodyPr/>
          <a:lstStyle>
            <a:lvl1pPr marL="0" indent="0">
              <a:buNone/>
              <a:defRPr b="1">
                <a:effectLst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1817665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l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5923287"/>
      </p:ext>
    </p:extLst>
  </p:cSld>
  <p:clrMapOvr>
    <a:masterClrMapping/>
  </p:clrMapOvr>
  <p:transition spd="med"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uads Escuro MBA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95817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4606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90501"/>
            <a:ext cx="7323138" cy="5556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162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0" y="44625"/>
            <a:ext cx="7596336" cy="12241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t-BR" dirty="0"/>
              <a:t>Slide 2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75657" y="1340768"/>
            <a:ext cx="6192688" cy="41044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619673" y="44625"/>
            <a:ext cx="6120680" cy="1008112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t-BR" dirty="0"/>
              <a:t>Slide 3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47664" y="1268760"/>
            <a:ext cx="6192688" cy="417646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9D725-AF79-4FB6-8D02-83EAC61E3211}" type="datetimeFigureOut">
              <a:rPr lang="en-US" smtClean="0"/>
              <a:pPr/>
              <a:t>4/17/2023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629CB-7937-4506-A327-ACF88B95BB0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856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17/04/2023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58548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9D725-AF79-4FB6-8D02-83EAC61E3211}" type="datetimeFigureOut">
              <a:rPr lang="en-US" smtClean="0"/>
              <a:pPr/>
              <a:t>4/17/2023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629CB-7937-4506-A327-ACF88B95BB0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828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17/04/2023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38292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C2E43-1104-4361-9C00-4DD9ABBC5D8F}" type="datetimeFigureOut">
              <a:rPr lang="pt-BR" smtClean="0"/>
              <a:pPr/>
              <a:t>17/04/2023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B9FE3-D63C-4A40-B010-4651D12E128D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050" name="Picture 2" descr="K:\Júnior\B.I\FIAP Shift\Template 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"/>
            <a:ext cx="9144000" cy="6858001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7" r:id="rId2"/>
    <p:sldLayoutId id="2147483668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F66E0A-C854-4299-A8D3-265B33E61F69}" type="datetimeFigureOut">
              <a:rPr lang="pt-BR" smtClean="0"/>
              <a:pPr/>
              <a:t>17/04/2023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9B6C0-1EBF-4909-A23C-2B4E6C0F9776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3074" name="Picture 2" descr="K:\Júnior\B.I\FIAP Shift\Template 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5FC2F-4F59-4DA4-9C31-80974F5350D2}" type="datetimeFigureOut">
              <a:rPr lang="pt-BR" smtClean="0"/>
              <a:pPr/>
              <a:t>17/04/2023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8BDE16-AB64-4071-8A5E-208E5097AA46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4098" name="Picture 2" descr="K:\Júnior\B.I\FIAP Shift\Template 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99393"/>
            <a:ext cx="9276524" cy="6957393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C2E43-1104-4361-9C00-4DD9ABBC5D8F}" type="datetimeFigureOut">
              <a:rPr lang="pt-BR" smtClean="0"/>
              <a:pPr/>
              <a:t>17/04/2023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B9FE3-D63C-4A40-B010-4651D12E128D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71062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3" r:id="rId13"/>
    <p:sldLayoutId id="2147483754" r:id="rId14"/>
    <p:sldLayoutId id="2147483755" r:id="rId1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23.png"/><Relationship Id="rId7" Type="http://schemas.openxmlformats.org/officeDocument/2006/relationships/hyperlink" Target="https://www.youtube.com/watch?v=zOAtcyDzYB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arquiteturacorporativa.com.br/2010/09/frameworks-de-arquitetura-parte-2-togaf/" TargetMode="External"/><Relationship Id="rId5" Type="http://schemas.openxmlformats.org/officeDocument/2006/relationships/hyperlink" Target="https://conexiam.com/pt/togaf-adm-phases-explained/" TargetMode="External"/><Relationship Id="rId4" Type="http://schemas.openxmlformats.org/officeDocument/2006/relationships/hyperlink" Target="https://pubs.opengroup.org/togaf-standard/index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AP-NOVO-2014-MAGENTO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990" y="1999290"/>
            <a:ext cx="3604019" cy="105142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25595C4-A068-FE39-5D96-E0F1871FECCE}"/>
              </a:ext>
            </a:extLst>
          </p:cNvPr>
          <p:cNvSpPr txBox="1"/>
          <p:nvPr/>
        </p:nvSpPr>
        <p:spPr>
          <a:xfrm>
            <a:off x="1769181" y="4329231"/>
            <a:ext cx="5605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solidFill>
                  <a:schemeClr val="accent1">
                    <a:lumMod val="20000"/>
                    <a:lumOff val="80000"/>
                  </a:schemeClr>
                </a:solidFill>
              </a:rPr>
              <a:t>Compliance &amp; Quality Assurance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9A1D10A-1ACD-8164-AA5E-33E24F4D9BD8}"/>
              </a:ext>
            </a:extLst>
          </p:cNvPr>
          <p:cNvSpPr txBox="1"/>
          <p:nvPr/>
        </p:nvSpPr>
        <p:spPr>
          <a:xfrm>
            <a:off x="4114181" y="5749447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34B77"/>
                </a:solidFill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41648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tângulo 20"/>
          <p:cNvSpPr/>
          <p:nvPr/>
        </p:nvSpPr>
        <p:spPr>
          <a:xfrm>
            <a:off x="310844" y="206207"/>
            <a:ext cx="336393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>
              <a:spcBef>
                <a:spcPct val="0"/>
              </a:spcBef>
              <a:defRPr/>
            </a:pPr>
            <a:r>
              <a:rPr lang="pt-BR" altLang="pt-BR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O Padrão TOGAF</a:t>
            </a:r>
          </a:p>
          <a:p>
            <a:pPr lvl="0" defTabSz="457200">
              <a:spcBef>
                <a:spcPct val="0"/>
              </a:spcBef>
              <a:defRPr/>
            </a:pPr>
            <a:r>
              <a:rPr lang="pt-BR" altLang="pt-BR" sz="2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Estrutura</a:t>
            </a:r>
          </a:p>
        </p:txBody>
      </p:sp>
      <p:pic>
        <p:nvPicPr>
          <p:cNvPr id="22" name="Picture 5" descr="FIAP-NOVO-2014-MAGENTO.png">
            <a:extLst>
              <a:ext uri="{FF2B5EF4-FFF2-40B4-BE49-F238E27FC236}">
                <a16:creationId xmlns:a16="http://schemas.microsoft.com/office/drawing/2014/main" id="{B41795B4-75C9-539B-1DBC-5A9A9ED344A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66" y="247838"/>
            <a:ext cx="863475" cy="251907"/>
          </a:xfrm>
          <a:prstGeom prst="rect">
            <a:avLst/>
          </a:prstGeom>
        </p:spPr>
      </p:pic>
      <p:sp>
        <p:nvSpPr>
          <p:cNvPr id="25" name="Rectangle 20">
            <a:extLst>
              <a:ext uri="{FF2B5EF4-FFF2-40B4-BE49-F238E27FC236}">
                <a16:creationId xmlns:a16="http://schemas.microsoft.com/office/drawing/2014/main" id="{6C6F1108-F501-AD65-D7AA-58472DB16978}"/>
              </a:ext>
            </a:extLst>
          </p:cNvPr>
          <p:cNvSpPr/>
          <p:nvPr/>
        </p:nvSpPr>
        <p:spPr>
          <a:xfrm flipH="1">
            <a:off x="194728" y="168966"/>
            <a:ext cx="45719" cy="1063487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365D9AE-3FCB-328D-A409-AC1B7CBC27A0}"/>
              </a:ext>
            </a:extLst>
          </p:cNvPr>
          <p:cNvSpPr txBox="1"/>
          <p:nvPr/>
        </p:nvSpPr>
        <p:spPr>
          <a:xfrm>
            <a:off x="1992811" y="2882171"/>
            <a:ext cx="1188928" cy="923330"/>
          </a:xfrm>
          <a:prstGeom prst="rect">
            <a:avLst/>
          </a:prstGeom>
          <a:solidFill>
            <a:srgbClr val="7FBDB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pt-BR" sz="900" dirty="0"/>
              <a:t>Necessidades de negócio impostas pelo mercado, trazendo problemas que devem ser tratados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55E9413-7189-BAE1-05D8-71691F6E5D61}"/>
              </a:ext>
            </a:extLst>
          </p:cNvPr>
          <p:cNvSpPr txBox="1"/>
          <p:nvPr/>
        </p:nvSpPr>
        <p:spPr>
          <a:xfrm>
            <a:off x="1992811" y="4745204"/>
            <a:ext cx="1198258" cy="784830"/>
          </a:xfrm>
          <a:prstGeom prst="rect">
            <a:avLst/>
          </a:prstGeom>
          <a:solidFill>
            <a:srgbClr val="7FBDB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pt-BR" sz="900" dirty="0"/>
              <a:t>O framework fornece soluções e necessidades refinadas para o negócio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B58EE6D-DCFF-CAB1-93C9-86BCC46D1861}"/>
              </a:ext>
            </a:extLst>
          </p:cNvPr>
          <p:cNvSpPr txBox="1"/>
          <p:nvPr/>
        </p:nvSpPr>
        <p:spPr>
          <a:xfrm>
            <a:off x="5962261" y="2882171"/>
            <a:ext cx="1188928" cy="784830"/>
          </a:xfrm>
          <a:prstGeom prst="rect">
            <a:avLst/>
          </a:prstGeom>
          <a:solidFill>
            <a:srgbClr val="7FBDB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pt-BR" sz="900" dirty="0"/>
              <a:t>Novas competências necessárias – mudanças nos modelos operacional e de negócios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BA3037-A996-D13A-B28E-FA5680DACB9D}"/>
              </a:ext>
            </a:extLst>
          </p:cNvPr>
          <p:cNvSpPr txBox="1"/>
          <p:nvPr/>
        </p:nvSpPr>
        <p:spPr>
          <a:xfrm>
            <a:off x="5887616" y="4704229"/>
            <a:ext cx="1263573" cy="923330"/>
          </a:xfrm>
          <a:prstGeom prst="rect">
            <a:avLst/>
          </a:prstGeom>
          <a:solidFill>
            <a:srgbClr val="7FBDB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pt-BR" sz="900" dirty="0"/>
              <a:t>Mudanças necessárias para tornar o modelo operacional adaptativo e responsivo – novas competências para entregar valor</a:t>
            </a:r>
          </a:p>
        </p:txBody>
      </p:sp>
    </p:spTree>
    <p:extLst>
      <p:ext uri="{BB962C8B-B14F-4D97-AF65-F5344CB8AC3E}">
        <p14:creationId xmlns:p14="http://schemas.microsoft.com/office/powerpoint/2010/main" val="4074747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tângulo 20"/>
          <p:cNvSpPr/>
          <p:nvPr/>
        </p:nvSpPr>
        <p:spPr>
          <a:xfrm>
            <a:off x="310844" y="206207"/>
            <a:ext cx="261847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>
              <a:spcBef>
                <a:spcPct val="0"/>
              </a:spcBef>
              <a:defRPr/>
            </a:pPr>
            <a:r>
              <a:rPr lang="pt-BR" altLang="pt-BR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TOGAF-ADM</a:t>
            </a:r>
          </a:p>
          <a:p>
            <a:pPr lvl="0" defTabSz="457200">
              <a:spcBef>
                <a:spcPct val="0"/>
              </a:spcBef>
              <a:defRPr/>
            </a:pPr>
            <a:r>
              <a:rPr lang="pt-BR" altLang="pt-BR" sz="2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Visão Geral</a:t>
            </a:r>
          </a:p>
        </p:txBody>
      </p:sp>
      <p:pic>
        <p:nvPicPr>
          <p:cNvPr id="22" name="Picture 5" descr="FIAP-NOVO-2014-MAGENTO.png">
            <a:extLst>
              <a:ext uri="{FF2B5EF4-FFF2-40B4-BE49-F238E27FC236}">
                <a16:creationId xmlns:a16="http://schemas.microsoft.com/office/drawing/2014/main" id="{B41795B4-75C9-539B-1DBC-5A9A9ED344A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66" y="247838"/>
            <a:ext cx="863475" cy="251907"/>
          </a:xfrm>
          <a:prstGeom prst="rect">
            <a:avLst/>
          </a:prstGeom>
        </p:spPr>
      </p:pic>
      <p:sp>
        <p:nvSpPr>
          <p:cNvPr id="25" name="Rectangle 20">
            <a:extLst>
              <a:ext uri="{FF2B5EF4-FFF2-40B4-BE49-F238E27FC236}">
                <a16:creationId xmlns:a16="http://schemas.microsoft.com/office/drawing/2014/main" id="{6C6F1108-F501-AD65-D7AA-58472DB16978}"/>
              </a:ext>
            </a:extLst>
          </p:cNvPr>
          <p:cNvSpPr/>
          <p:nvPr/>
        </p:nvSpPr>
        <p:spPr>
          <a:xfrm flipH="1">
            <a:off x="194728" y="168966"/>
            <a:ext cx="45719" cy="1063487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105F1F6-0D89-9CEA-F6A2-1896D6408C19}"/>
              </a:ext>
            </a:extLst>
          </p:cNvPr>
          <p:cNvSpPr/>
          <p:nvPr/>
        </p:nvSpPr>
        <p:spPr>
          <a:xfrm>
            <a:off x="443530" y="1438123"/>
            <a:ext cx="35550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O ADM (</a:t>
            </a:r>
            <a:r>
              <a:rPr kumimoji="0" lang="pt-BR" altLang="pt-BR" b="0" i="1" u="none" strike="noStrike" cap="none" normalizeH="0" baseline="0" dirty="0" err="1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Architecture</a:t>
            </a:r>
            <a:r>
              <a:rPr kumimoji="0" lang="pt-BR" altLang="pt-BR" b="0" i="1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 </a:t>
            </a:r>
            <a:r>
              <a:rPr kumimoji="0" lang="pt-BR" altLang="pt-BR" b="0" i="1" u="none" strike="noStrike" cap="none" normalizeH="0" baseline="0" dirty="0" err="1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Development</a:t>
            </a:r>
            <a:r>
              <a:rPr kumimoji="0" lang="pt-BR" altLang="pt-BR" b="0" i="1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 </a:t>
            </a:r>
            <a:r>
              <a:rPr kumimoji="0" lang="pt-BR" altLang="pt-BR" b="0" i="1" u="none" strike="noStrike" cap="none" normalizeH="0" baseline="0" dirty="0" err="1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Method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) é o núcleo do padrão TOGAF e descreve um método para desenvolver e gerenciar o ciclo de vida de uma Arquitetura Corporativa.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O modelo fornece uma abordagem lógica para desenvolver conhecimento, informação.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Ele </a:t>
            </a:r>
            <a:r>
              <a:rPr kumimoji="0" lang="pt-BR" altLang="pt-BR" b="1" i="0" u="sng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não é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 um modelo de processo, nem uma sequência linear de atividades.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É um processo cíclico, incremental e iterativo dividido em fases, como mostrado: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8F35487-C0D4-88C7-FCCC-A929B764D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354" y="1163655"/>
            <a:ext cx="4147473" cy="544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2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5" descr="FIAP-NOVO-2014-MAGENTO.png">
            <a:extLst>
              <a:ext uri="{FF2B5EF4-FFF2-40B4-BE49-F238E27FC236}">
                <a16:creationId xmlns:a16="http://schemas.microsoft.com/office/drawing/2014/main" id="{B41795B4-75C9-539B-1DBC-5A9A9ED344A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66" y="247838"/>
            <a:ext cx="863475" cy="251907"/>
          </a:xfrm>
          <a:prstGeom prst="rect">
            <a:avLst/>
          </a:prstGeom>
        </p:spPr>
      </p:pic>
      <p:sp>
        <p:nvSpPr>
          <p:cNvPr id="25" name="Rectangle 20">
            <a:extLst>
              <a:ext uri="{FF2B5EF4-FFF2-40B4-BE49-F238E27FC236}">
                <a16:creationId xmlns:a16="http://schemas.microsoft.com/office/drawing/2014/main" id="{6C6F1108-F501-AD65-D7AA-58472DB16978}"/>
              </a:ext>
            </a:extLst>
          </p:cNvPr>
          <p:cNvSpPr/>
          <p:nvPr/>
        </p:nvSpPr>
        <p:spPr>
          <a:xfrm flipH="1">
            <a:off x="194728" y="168966"/>
            <a:ext cx="45719" cy="1063487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EED9A2A-085D-B2E3-0416-82E4F19713F9}"/>
              </a:ext>
            </a:extLst>
          </p:cNvPr>
          <p:cNvSpPr/>
          <p:nvPr/>
        </p:nvSpPr>
        <p:spPr>
          <a:xfrm>
            <a:off x="2875566" y="1232453"/>
            <a:ext cx="584313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A Fase Preliminar é onde a </a:t>
            </a:r>
            <a:r>
              <a:rPr kumimoji="0" lang="pt-BR" altLang="pt-BR" b="0" i="0" u="sng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equipe de arquitetura corporativa</a:t>
            </a:r>
            <a:r>
              <a:rPr kumimoji="0" lang="pt-BR" altLang="pt-BR" b="0" i="0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 é </a:t>
            </a:r>
            <a:r>
              <a:rPr kumimoji="0" lang="pt-BR" altLang="pt-BR" b="0" i="0" u="sng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estabelecida</a:t>
            </a:r>
            <a:r>
              <a:rPr kumimoji="0" lang="pt-BR" altLang="pt-BR" b="0" i="0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Essa equipe deve então se concentrar em: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pt-BR" altLang="pt-BR" b="0" i="0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selecionar um patrocinador para o esforço da arquitetura.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pt-BR" alt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identificar os principais elementos e direcionadores no contexto organizacional abordado pela arquitetura.</a:t>
            </a:r>
            <a:endParaRPr kumimoji="0" lang="pt-BR" altLang="pt-BR" b="0" i="0" strike="noStrike" cap="none" normalizeH="0" baseline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pt-BR" alt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</a:t>
            </a:r>
            <a:r>
              <a:rPr kumimoji="0" lang="pt-BR" altLang="pt-BR" b="0" i="0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dentificar as necessidades e definir os objetivos que se quer atingir com a arquitetura (escopo).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pt-BR" alt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Definir ferramentas e modelo customizado a serem usados</a:t>
            </a:r>
            <a:r>
              <a:rPr kumimoji="0" lang="pt-BR" altLang="pt-BR" b="0" i="0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.</a:t>
            </a: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 Fase Preliminar é sobre definir “onde, o que, por quê, quem e como a arquitetura será feita”.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2616843-8AB2-646A-A1A4-CEC571D383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606" t="-743" r="25549" b="46888"/>
          <a:stretch/>
        </p:blipFill>
        <p:spPr>
          <a:xfrm>
            <a:off x="310844" y="1283425"/>
            <a:ext cx="2413696" cy="3693319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28C88B1-B8A1-68E7-D41A-BB13495111F1}"/>
              </a:ext>
            </a:extLst>
          </p:cNvPr>
          <p:cNvSpPr/>
          <p:nvPr/>
        </p:nvSpPr>
        <p:spPr>
          <a:xfrm>
            <a:off x="310844" y="206207"/>
            <a:ext cx="261847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>
              <a:spcBef>
                <a:spcPct val="0"/>
              </a:spcBef>
              <a:defRPr/>
            </a:pPr>
            <a:r>
              <a:rPr lang="pt-BR" altLang="pt-BR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TOGAF-ADM</a:t>
            </a:r>
          </a:p>
          <a:p>
            <a:pPr lvl="0" defTabSz="457200">
              <a:spcBef>
                <a:spcPct val="0"/>
              </a:spcBef>
              <a:defRPr/>
            </a:pPr>
            <a:r>
              <a:rPr lang="pt-BR" altLang="pt-BR" sz="2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Fase Preliminar</a:t>
            </a:r>
          </a:p>
        </p:txBody>
      </p:sp>
    </p:spTree>
    <p:extLst>
      <p:ext uri="{BB962C8B-B14F-4D97-AF65-F5344CB8AC3E}">
        <p14:creationId xmlns:p14="http://schemas.microsoft.com/office/powerpoint/2010/main" val="403825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5" descr="FIAP-NOVO-2014-MAGENTO.png">
            <a:extLst>
              <a:ext uri="{FF2B5EF4-FFF2-40B4-BE49-F238E27FC236}">
                <a16:creationId xmlns:a16="http://schemas.microsoft.com/office/drawing/2014/main" id="{B41795B4-75C9-539B-1DBC-5A9A9ED344A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66" y="247838"/>
            <a:ext cx="863475" cy="251907"/>
          </a:xfrm>
          <a:prstGeom prst="rect">
            <a:avLst/>
          </a:prstGeom>
        </p:spPr>
      </p:pic>
      <p:sp>
        <p:nvSpPr>
          <p:cNvPr id="25" name="Rectangle 20">
            <a:extLst>
              <a:ext uri="{FF2B5EF4-FFF2-40B4-BE49-F238E27FC236}">
                <a16:creationId xmlns:a16="http://schemas.microsoft.com/office/drawing/2014/main" id="{6C6F1108-F501-AD65-D7AA-58472DB16978}"/>
              </a:ext>
            </a:extLst>
          </p:cNvPr>
          <p:cNvSpPr/>
          <p:nvPr/>
        </p:nvSpPr>
        <p:spPr>
          <a:xfrm flipH="1">
            <a:off x="194728" y="168966"/>
            <a:ext cx="45719" cy="1063487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EED9A2A-085D-B2E3-0416-82E4F19713F9}"/>
              </a:ext>
            </a:extLst>
          </p:cNvPr>
          <p:cNvSpPr/>
          <p:nvPr/>
        </p:nvSpPr>
        <p:spPr>
          <a:xfrm>
            <a:off x="2875566" y="1232453"/>
            <a:ext cx="584313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Na Fase A (Visão de Arquitetura) é confeccionado um Documento de Visão, que mostra em alto nível onde a organização </a:t>
            </a:r>
            <a:r>
              <a:rPr lang="pt-BR" alt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deseja chegar (em termos de competências e valores para o negócio) como resultado do desenvolvimento da Arquitetura Corporativa proposta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Trata-se de estabelecer uma visão de como deve ser a Arquitetura futura para atender às metas estratégicas de negócio. Portanto, são elementos chave para esta fase a missão, visão, estratégia e metas/objetivos do negócio.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 Fase A também define o que estará dentro e fora do escopo do trabalho de desenvolvimento da Arquitetura, assim como também as restrições com as quais se deverão lidar.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Portanto, o principal resultado da Fase A é apresentar uma ou mais potenciais soluções para o problema ou mudança proposta inicialmente.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28C88B1-B8A1-68E7-D41A-BB13495111F1}"/>
              </a:ext>
            </a:extLst>
          </p:cNvPr>
          <p:cNvSpPr/>
          <p:nvPr/>
        </p:nvSpPr>
        <p:spPr>
          <a:xfrm>
            <a:off x="310844" y="206207"/>
            <a:ext cx="439838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>
              <a:spcBef>
                <a:spcPct val="0"/>
              </a:spcBef>
              <a:defRPr/>
            </a:pPr>
            <a:r>
              <a:rPr lang="pt-BR" altLang="pt-BR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TOGAF-ADM</a:t>
            </a:r>
          </a:p>
          <a:p>
            <a:pPr lvl="0" defTabSz="457200">
              <a:spcBef>
                <a:spcPct val="0"/>
              </a:spcBef>
              <a:defRPr/>
            </a:pPr>
            <a:r>
              <a:rPr lang="pt-BR" altLang="pt-BR" sz="2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Fase A. Visão da Arquitetura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386050-5F25-78E1-5313-B3B08D29E6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49" t="-572" r="26111" b="46718"/>
          <a:stretch/>
        </p:blipFill>
        <p:spPr bwMode="auto">
          <a:xfrm>
            <a:off x="310844" y="1283425"/>
            <a:ext cx="2413696" cy="369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95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77B44BF-C980-A14A-C9EE-D6FE2D6512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70" r="10190" b="46145"/>
          <a:stretch/>
        </p:blipFill>
        <p:spPr bwMode="auto">
          <a:xfrm>
            <a:off x="310843" y="1283425"/>
            <a:ext cx="2413697" cy="369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5" descr="FIAP-NOVO-2014-MAGENTO.png">
            <a:extLst>
              <a:ext uri="{FF2B5EF4-FFF2-40B4-BE49-F238E27FC236}">
                <a16:creationId xmlns:a16="http://schemas.microsoft.com/office/drawing/2014/main" id="{B41795B4-75C9-539B-1DBC-5A9A9ED344A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66" y="247838"/>
            <a:ext cx="863475" cy="251907"/>
          </a:xfrm>
          <a:prstGeom prst="rect">
            <a:avLst/>
          </a:prstGeom>
        </p:spPr>
      </p:pic>
      <p:sp>
        <p:nvSpPr>
          <p:cNvPr id="25" name="Rectangle 20">
            <a:extLst>
              <a:ext uri="{FF2B5EF4-FFF2-40B4-BE49-F238E27FC236}">
                <a16:creationId xmlns:a16="http://schemas.microsoft.com/office/drawing/2014/main" id="{6C6F1108-F501-AD65-D7AA-58472DB16978}"/>
              </a:ext>
            </a:extLst>
          </p:cNvPr>
          <p:cNvSpPr/>
          <p:nvPr/>
        </p:nvSpPr>
        <p:spPr>
          <a:xfrm flipH="1">
            <a:off x="194728" y="168966"/>
            <a:ext cx="45719" cy="1063487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EED9A2A-085D-B2E3-0416-82E4F19713F9}"/>
              </a:ext>
            </a:extLst>
          </p:cNvPr>
          <p:cNvSpPr/>
          <p:nvPr/>
        </p:nvSpPr>
        <p:spPr>
          <a:xfrm>
            <a:off x="2875566" y="1232453"/>
            <a:ext cx="584313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Na Fase B do TOGAF-ADM inicia-se de fato o desenho da arquitetura</a:t>
            </a:r>
            <a:r>
              <a:rPr lang="pt-BR" alt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pelo domínio de Negócios. A Arquitetura de Negócios é a descrição de como a organização, processos, pessoal e localidades estão estruturados para funcionar e atingir seus objetivos.</a:t>
            </a: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Tipicamente o desenho da Arquitetura deve refletir a estrutura de negócios </a:t>
            </a:r>
            <a:r>
              <a:rPr lang="pt-BR" altLang="pt-BR" b="1" u="sng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atual</a:t>
            </a:r>
            <a:r>
              <a:rPr lang="pt-BR" alt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(Arquitetura Base) e também a que se pretende para o </a:t>
            </a:r>
            <a:r>
              <a:rPr lang="pt-BR" altLang="pt-BR" b="1" u="sng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futuro</a:t>
            </a:r>
            <a:r>
              <a:rPr lang="pt-BR" alt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(Arquitetura Alvo) como forma de se atingir os objetivos da mudança proposta na fase anterior.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Então, o resultado é o detalhamento das necessidades, em termos de processos de negócio, para atender às metas estratégicas, um “</a:t>
            </a:r>
            <a:r>
              <a:rPr lang="pt-BR" altLang="pt-BR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gap </a:t>
            </a:r>
            <a:r>
              <a:rPr lang="pt-BR" altLang="pt-BR" i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analysis</a:t>
            </a:r>
            <a:r>
              <a:rPr lang="pt-BR" alt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” que dirá qual é a distância entre a situação atual e a arquitetura em que se quer chegar.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28C88B1-B8A1-68E7-D41A-BB13495111F1}"/>
              </a:ext>
            </a:extLst>
          </p:cNvPr>
          <p:cNvSpPr/>
          <p:nvPr/>
        </p:nvSpPr>
        <p:spPr>
          <a:xfrm>
            <a:off x="310844" y="206207"/>
            <a:ext cx="477855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>
              <a:spcBef>
                <a:spcPct val="0"/>
              </a:spcBef>
              <a:defRPr/>
            </a:pPr>
            <a:r>
              <a:rPr lang="pt-BR" altLang="pt-BR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TOGAF-ADM</a:t>
            </a:r>
          </a:p>
          <a:p>
            <a:pPr lvl="0" defTabSz="457200">
              <a:spcBef>
                <a:spcPct val="0"/>
              </a:spcBef>
              <a:defRPr/>
            </a:pPr>
            <a:r>
              <a:rPr lang="pt-BR" altLang="pt-BR" sz="2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Fase B. Arquitetura de Negócio</a:t>
            </a:r>
          </a:p>
        </p:txBody>
      </p:sp>
    </p:spTree>
    <p:extLst>
      <p:ext uri="{BB962C8B-B14F-4D97-AF65-F5344CB8AC3E}">
        <p14:creationId xmlns:p14="http://schemas.microsoft.com/office/powerpoint/2010/main" val="426888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FEEF84E-179E-D73D-FB1A-4DD33F5816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54" t="35518" b="10629"/>
          <a:stretch/>
        </p:blipFill>
        <p:spPr>
          <a:xfrm>
            <a:off x="310842" y="1283425"/>
            <a:ext cx="2413698" cy="369331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5" descr="FIAP-NOVO-2014-MAGENTO.png">
            <a:extLst>
              <a:ext uri="{FF2B5EF4-FFF2-40B4-BE49-F238E27FC236}">
                <a16:creationId xmlns:a16="http://schemas.microsoft.com/office/drawing/2014/main" id="{B41795B4-75C9-539B-1DBC-5A9A9ED344A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66" y="247838"/>
            <a:ext cx="863475" cy="251907"/>
          </a:xfrm>
          <a:prstGeom prst="rect">
            <a:avLst/>
          </a:prstGeom>
        </p:spPr>
      </p:pic>
      <p:sp>
        <p:nvSpPr>
          <p:cNvPr id="25" name="Rectangle 20">
            <a:extLst>
              <a:ext uri="{FF2B5EF4-FFF2-40B4-BE49-F238E27FC236}">
                <a16:creationId xmlns:a16="http://schemas.microsoft.com/office/drawing/2014/main" id="{6C6F1108-F501-AD65-D7AA-58472DB16978}"/>
              </a:ext>
            </a:extLst>
          </p:cNvPr>
          <p:cNvSpPr/>
          <p:nvPr/>
        </p:nvSpPr>
        <p:spPr>
          <a:xfrm flipH="1">
            <a:off x="194728" y="168966"/>
            <a:ext cx="45719" cy="1063487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EED9A2A-085D-B2E3-0416-82E4F19713F9}"/>
              </a:ext>
            </a:extLst>
          </p:cNvPr>
          <p:cNvSpPr/>
          <p:nvPr/>
        </p:nvSpPr>
        <p:spPr>
          <a:xfrm>
            <a:off x="2875566" y="1232453"/>
            <a:ext cx="584313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Na Fase C (Arquitetura de Sistemas) são identificados todos os dados e sistemas (aplicações) necessários para atender os processos de negócios desenhados na Fase anterior, tanto para a situação atual (Arquitetura Base) quanto para a que se deseja chegar (Arquitetura Alvo), também identificando as lacunas (</a:t>
            </a:r>
            <a:r>
              <a:rPr kumimoji="0" lang="pt-BR" altLang="pt-BR" b="0" i="1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gap </a:t>
            </a:r>
            <a:r>
              <a:rPr kumimoji="0" lang="pt-BR" altLang="pt-BR" b="0" i="1" u="none" strike="noStrike" cap="none" normalizeH="0" baseline="0" dirty="0" err="1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analysis</a:t>
            </a:r>
            <a:r>
              <a:rPr lang="pt-BR" alt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) entre os dois estados.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É uma descrição complete de seu portfolio de software que explora também como cada escolha de sistema habilita ou restringe a capacidade de se atingir os objetivos de negócio.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É recomendável que as Arquiteturas de Dados e de Sistemas (Aplicações) sejam </a:t>
            </a:r>
            <a:r>
              <a:rPr lang="pt-BR" altLang="pt-BR" u="sng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desenhadas separadamente</a:t>
            </a:r>
            <a:r>
              <a:rPr lang="pt-BR" alt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. Dependendo da estrutura da empresa, de sua organização atual e do objetivo da Arquitetura, pode-se escolher começar por um ou outro domínio.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28C88B1-B8A1-68E7-D41A-BB13495111F1}"/>
              </a:ext>
            </a:extLst>
          </p:cNvPr>
          <p:cNvSpPr/>
          <p:nvPr/>
        </p:nvSpPr>
        <p:spPr>
          <a:xfrm>
            <a:off x="310844" y="206207"/>
            <a:ext cx="711098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>
              <a:spcBef>
                <a:spcPct val="0"/>
              </a:spcBef>
              <a:defRPr/>
            </a:pPr>
            <a:r>
              <a:rPr lang="pt-BR" altLang="pt-BR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TOGAF-ADM</a:t>
            </a:r>
          </a:p>
          <a:p>
            <a:pPr lvl="0" defTabSz="457200">
              <a:spcBef>
                <a:spcPct val="0"/>
              </a:spcBef>
              <a:defRPr/>
            </a:pPr>
            <a:r>
              <a:rPr lang="pt-BR" altLang="pt-BR" sz="2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Fase C. Arquitetura de Sistemas de Informação</a:t>
            </a:r>
          </a:p>
        </p:txBody>
      </p:sp>
    </p:spTree>
    <p:extLst>
      <p:ext uri="{BB962C8B-B14F-4D97-AF65-F5344CB8AC3E}">
        <p14:creationId xmlns:p14="http://schemas.microsoft.com/office/powerpoint/2010/main" val="143074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EA2B5C5-A17C-647C-79DA-FD27A1E017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225" t="46146"/>
          <a:stretch/>
        </p:blipFill>
        <p:spPr>
          <a:xfrm>
            <a:off x="310844" y="1283424"/>
            <a:ext cx="2410066" cy="369331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5" descr="FIAP-NOVO-2014-MAGENTO.png">
            <a:extLst>
              <a:ext uri="{FF2B5EF4-FFF2-40B4-BE49-F238E27FC236}">
                <a16:creationId xmlns:a16="http://schemas.microsoft.com/office/drawing/2014/main" id="{B41795B4-75C9-539B-1DBC-5A9A9ED344A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66" y="247838"/>
            <a:ext cx="863475" cy="251907"/>
          </a:xfrm>
          <a:prstGeom prst="rect">
            <a:avLst/>
          </a:prstGeom>
        </p:spPr>
      </p:pic>
      <p:sp>
        <p:nvSpPr>
          <p:cNvPr id="25" name="Rectangle 20">
            <a:extLst>
              <a:ext uri="{FF2B5EF4-FFF2-40B4-BE49-F238E27FC236}">
                <a16:creationId xmlns:a16="http://schemas.microsoft.com/office/drawing/2014/main" id="{6C6F1108-F501-AD65-D7AA-58472DB16978}"/>
              </a:ext>
            </a:extLst>
          </p:cNvPr>
          <p:cNvSpPr/>
          <p:nvPr/>
        </p:nvSpPr>
        <p:spPr>
          <a:xfrm flipH="1">
            <a:off x="194728" y="168966"/>
            <a:ext cx="45719" cy="1063487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EED9A2A-085D-B2E3-0416-82E4F19713F9}"/>
              </a:ext>
            </a:extLst>
          </p:cNvPr>
          <p:cNvSpPr/>
          <p:nvPr/>
        </p:nvSpPr>
        <p:spPr>
          <a:xfrm>
            <a:off x="2875566" y="1232453"/>
            <a:ext cx="584313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Na Fase D (Arquitetura de </a:t>
            </a:r>
            <a:r>
              <a:rPr lang="pt-BR" alt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ecnologia) é detalhada a </a:t>
            </a:r>
            <a:r>
              <a:rPr kumimoji="0" lang="pt-BR" altLang="pt-BR" b="1" i="0" u="sng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infraestrutura tecnológica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 necessária para se atender o gerenciamento e fluxo de dados e a execução dos sistemas especificados na Fase anterior.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É importante salientar que não se deve desenvolver a Arquitetura de Tecnologia antes de se ter bem clara a Arquitetura de Sistemas (aplicações e dados).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Não há propósito em se detalhar uma infraestrutura de TI antes de se entender quais recursos seu conjunto de aplicações irá demandar.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28C88B1-B8A1-68E7-D41A-BB13495111F1}"/>
              </a:ext>
            </a:extLst>
          </p:cNvPr>
          <p:cNvSpPr/>
          <p:nvPr/>
        </p:nvSpPr>
        <p:spPr>
          <a:xfrm>
            <a:off x="310844" y="206207"/>
            <a:ext cx="516635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>
              <a:spcBef>
                <a:spcPct val="0"/>
              </a:spcBef>
              <a:defRPr/>
            </a:pPr>
            <a:r>
              <a:rPr lang="pt-BR" altLang="pt-BR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TOGAF-ADM</a:t>
            </a:r>
          </a:p>
          <a:p>
            <a:pPr lvl="0" defTabSz="457200">
              <a:spcBef>
                <a:spcPct val="0"/>
              </a:spcBef>
              <a:defRPr/>
            </a:pPr>
            <a:r>
              <a:rPr lang="pt-BR" altLang="pt-BR" sz="2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Fase D. Arquitetura de Tecnologia</a:t>
            </a:r>
          </a:p>
        </p:txBody>
      </p:sp>
    </p:spTree>
    <p:extLst>
      <p:ext uri="{BB962C8B-B14F-4D97-AF65-F5344CB8AC3E}">
        <p14:creationId xmlns:p14="http://schemas.microsoft.com/office/powerpoint/2010/main" val="16837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3CC9951-01E1-79F9-6B5F-72C312FE1A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12" t="46146" r="26613"/>
          <a:stretch/>
        </p:blipFill>
        <p:spPr>
          <a:xfrm>
            <a:off x="310844" y="1283425"/>
            <a:ext cx="2410066" cy="369331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5" descr="FIAP-NOVO-2014-MAGENTO.png">
            <a:extLst>
              <a:ext uri="{FF2B5EF4-FFF2-40B4-BE49-F238E27FC236}">
                <a16:creationId xmlns:a16="http://schemas.microsoft.com/office/drawing/2014/main" id="{B41795B4-75C9-539B-1DBC-5A9A9ED344A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66" y="247838"/>
            <a:ext cx="863475" cy="251907"/>
          </a:xfrm>
          <a:prstGeom prst="rect">
            <a:avLst/>
          </a:prstGeom>
        </p:spPr>
      </p:pic>
      <p:sp>
        <p:nvSpPr>
          <p:cNvPr id="25" name="Rectangle 20">
            <a:extLst>
              <a:ext uri="{FF2B5EF4-FFF2-40B4-BE49-F238E27FC236}">
                <a16:creationId xmlns:a16="http://schemas.microsoft.com/office/drawing/2014/main" id="{6C6F1108-F501-AD65-D7AA-58472DB16978}"/>
              </a:ext>
            </a:extLst>
          </p:cNvPr>
          <p:cNvSpPr/>
          <p:nvPr/>
        </p:nvSpPr>
        <p:spPr>
          <a:xfrm flipH="1">
            <a:off x="194728" y="168966"/>
            <a:ext cx="45719" cy="1063487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EED9A2A-085D-B2E3-0416-82E4F19713F9}"/>
              </a:ext>
            </a:extLst>
          </p:cNvPr>
          <p:cNvSpPr/>
          <p:nvPr/>
        </p:nvSpPr>
        <p:spPr>
          <a:xfrm>
            <a:off x="2875566" y="1232453"/>
            <a:ext cx="584313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 Fase E é onde desenvolvemos o chamado </a:t>
            </a:r>
            <a:r>
              <a:rPr lang="pt-BR" altLang="pt-BR" b="1" u="sng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Roadmap</a:t>
            </a:r>
            <a:r>
              <a:rPr lang="pt-BR" altLang="pt-BR" b="1" u="sng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da Arquitetura</a:t>
            </a:r>
            <a:r>
              <a:rPr lang="pt-BR" alt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, que estabelece um mapa ou um plano de como sair da Arquitetura Base e chegar na Arquitetura Alvo, ou seja, é um </a:t>
            </a:r>
            <a:r>
              <a:rPr lang="pt-BR" altLang="pt-BR" u="sng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plano de mudança</a:t>
            </a:r>
            <a:r>
              <a:rPr lang="pt-BR" alt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Nele, todas as mudanças que se viu necessário realizar, através dos </a:t>
            </a:r>
            <a:r>
              <a:rPr lang="pt-BR" altLang="pt-BR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“gap </a:t>
            </a:r>
            <a:r>
              <a:rPr lang="pt-BR" altLang="pt-BR" i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analysis</a:t>
            </a:r>
            <a:r>
              <a:rPr lang="pt-BR" alt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” das fases anteriores, são agrupadas em pequenos pacotes ou blocos de trabalho que são, então, distribuídos ao longo do </a:t>
            </a:r>
            <a:r>
              <a:rPr lang="pt-BR" altLang="pt-BR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roadmap</a:t>
            </a:r>
            <a:r>
              <a:rPr lang="pt-BR" alt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de acordo com prioridades definidas junto aos stakeholders, seguindo critérios que sejam adequados à situação (agrega mais valor, mais fácil, mais rápido, mais barato, menos incerto, etc.).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O TOGAF-ADM separa muito bem esse planejamento de mudanças (Fase E, </a:t>
            </a:r>
            <a:r>
              <a:rPr lang="pt-BR" altLang="pt-BR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Roadmap</a:t>
            </a:r>
            <a:r>
              <a:rPr lang="pt-BR" alt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da Arquitetura) de seu plano de implementação (Fase F, Planejamento de Migração).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No </a:t>
            </a:r>
            <a:r>
              <a:rPr lang="pt-BR" altLang="pt-BR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Roadmap</a:t>
            </a:r>
            <a:r>
              <a:rPr lang="pt-BR" alt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é possível ver o caminho, destino e bifurcações ainda pendentes de decisões. O plano de implementação ajudará apenas a guiar a execução.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28C88B1-B8A1-68E7-D41A-BB13495111F1}"/>
              </a:ext>
            </a:extLst>
          </p:cNvPr>
          <p:cNvSpPr/>
          <p:nvPr/>
        </p:nvSpPr>
        <p:spPr>
          <a:xfrm>
            <a:off x="310844" y="206207"/>
            <a:ext cx="516808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>
              <a:spcBef>
                <a:spcPct val="0"/>
              </a:spcBef>
              <a:defRPr/>
            </a:pPr>
            <a:r>
              <a:rPr lang="pt-BR" altLang="pt-BR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TOGAF-ADM</a:t>
            </a:r>
          </a:p>
          <a:p>
            <a:pPr lvl="0" defTabSz="457200">
              <a:spcBef>
                <a:spcPct val="0"/>
              </a:spcBef>
              <a:defRPr/>
            </a:pPr>
            <a:r>
              <a:rPr lang="pt-BR" altLang="pt-BR" sz="2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Fase E. Oportunidades e Soluções</a:t>
            </a:r>
          </a:p>
        </p:txBody>
      </p:sp>
    </p:spTree>
    <p:extLst>
      <p:ext uri="{BB962C8B-B14F-4D97-AF65-F5344CB8AC3E}">
        <p14:creationId xmlns:p14="http://schemas.microsoft.com/office/powerpoint/2010/main" val="182766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7917315-E6E0-ED97-1145-9DC1AA8ED8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146" r="53225"/>
          <a:stretch/>
        </p:blipFill>
        <p:spPr>
          <a:xfrm>
            <a:off x="310844" y="1283425"/>
            <a:ext cx="2410066" cy="369331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5" descr="FIAP-NOVO-2014-MAGENTO.png">
            <a:extLst>
              <a:ext uri="{FF2B5EF4-FFF2-40B4-BE49-F238E27FC236}">
                <a16:creationId xmlns:a16="http://schemas.microsoft.com/office/drawing/2014/main" id="{B41795B4-75C9-539B-1DBC-5A9A9ED344A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66" y="247838"/>
            <a:ext cx="863475" cy="251907"/>
          </a:xfrm>
          <a:prstGeom prst="rect">
            <a:avLst/>
          </a:prstGeom>
        </p:spPr>
      </p:pic>
      <p:sp>
        <p:nvSpPr>
          <p:cNvPr id="25" name="Rectangle 20">
            <a:extLst>
              <a:ext uri="{FF2B5EF4-FFF2-40B4-BE49-F238E27FC236}">
                <a16:creationId xmlns:a16="http://schemas.microsoft.com/office/drawing/2014/main" id="{6C6F1108-F501-AD65-D7AA-58472DB16978}"/>
              </a:ext>
            </a:extLst>
          </p:cNvPr>
          <p:cNvSpPr/>
          <p:nvPr/>
        </p:nvSpPr>
        <p:spPr>
          <a:xfrm flipH="1">
            <a:off x="194728" y="168966"/>
            <a:ext cx="45719" cy="1063487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EED9A2A-085D-B2E3-0416-82E4F19713F9}"/>
              </a:ext>
            </a:extLst>
          </p:cNvPr>
          <p:cNvSpPr/>
          <p:nvPr/>
        </p:nvSpPr>
        <p:spPr>
          <a:xfrm>
            <a:off x="2875566" y="1232453"/>
            <a:ext cx="584313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O foco da Fase F é a criação do </a:t>
            </a:r>
            <a:r>
              <a:rPr lang="pt-BR" altLang="pt-BR" b="1" u="sng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Plano de Implementação</a:t>
            </a:r>
            <a:r>
              <a:rPr lang="pt-BR" alt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, utilizando técnicas de planejamento e gestão de projetos.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Então, com a ajuda dos gerentes de projeto da organização, os blocos de trabalhos definidos na Fase anterior serão transformados em projetos ou portfolio de projetos e passarão por todas as atividades típicas de gestão de projetos (definição de cronograma, estimativa de custo e recursos necessários, avaliação de riscos e outras dependências, priorização, etc.).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Portanto, é importante notar que aqui não há mais considerações sobre qual caminho tomar, ou avaliação de opções disponíveis. Isso já é passado, definido na Fase anterior.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O Plano de Implementação é o detalhamento das atividades necessárias para a execução dos blocos de trabalho do </a:t>
            </a:r>
            <a:r>
              <a:rPr lang="pt-BR" altLang="pt-BR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Roadmap</a:t>
            </a:r>
            <a:r>
              <a:rPr lang="pt-BR" alt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28C88B1-B8A1-68E7-D41A-BB13495111F1}"/>
              </a:ext>
            </a:extLst>
          </p:cNvPr>
          <p:cNvSpPr/>
          <p:nvPr/>
        </p:nvSpPr>
        <p:spPr>
          <a:xfrm>
            <a:off x="310844" y="206207"/>
            <a:ext cx="524015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>
              <a:spcBef>
                <a:spcPct val="0"/>
              </a:spcBef>
              <a:defRPr/>
            </a:pPr>
            <a:r>
              <a:rPr lang="pt-BR" altLang="pt-BR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TOGAF-ADM</a:t>
            </a:r>
          </a:p>
          <a:p>
            <a:pPr lvl="0" defTabSz="457200">
              <a:spcBef>
                <a:spcPct val="0"/>
              </a:spcBef>
              <a:defRPr/>
            </a:pPr>
            <a:r>
              <a:rPr lang="pt-BR" altLang="pt-BR" sz="2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Fase F. Planejamento de Migração</a:t>
            </a:r>
          </a:p>
        </p:txBody>
      </p:sp>
    </p:spTree>
    <p:extLst>
      <p:ext uri="{BB962C8B-B14F-4D97-AF65-F5344CB8AC3E}">
        <p14:creationId xmlns:p14="http://schemas.microsoft.com/office/powerpoint/2010/main" val="230196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EA3C9A9-98A6-12ED-1B4B-EA4EEF5353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795" r="53225" b="10350"/>
          <a:stretch/>
        </p:blipFill>
        <p:spPr>
          <a:xfrm>
            <a:off x="310844" y="1283425"/>
            <a:ext cx="2410066" cy="369331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5" descr="FIAP-NOVO-2014-MAGENTO.png">
            <a:extLst>
              <a:ext uri="{FF2B5EF4-FFF2-40B4-BE49-F238E27FC236}">
                <a16:creationId xmlns:a16="http://schemas.microsoft.com/office/drawing/2014/main" id="{B41795B4-75C9-539B-1DBC-5A9A9ED344A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66" y="247838"/>
            <a:ext cx="863475" cy="251907"/>
          </a:xfrm>
          <a:prstGeom prst="rect">
            <a:avLst/>
          </a:prstGeom>
        </p:spPr>
      </p:pic>
      <p:sp>
        <p:nvSpPr>
          <p:cNvPr id="25" name="Rectangle 20">
            <a:extLst>
              <a:ext uri="{FF2B5EF4-FFF2-40B4-BE49-F238E27FC236}">
                <a16:creationId xmlns:a16="http://schemas.microsoft.com/office/drawing/2014/main" id="{6C6F1108-F501-AD65-D7AA-58472DB16978}"/>
              </a:ext>
            </a:extLst>
          </p:cNvPr>
          <p:cNvSpPr/>
          <p:nvPr/>
        </p:nvSpPr>
        <p:spPr>
          <a:xfrm flipH="1">
            <a:off x="194728" y="168966"/>
            <a:ext cx="45719" cy="1063487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EED9A2A-085D-B2E3-0416-82E4F19713F9}"/>
              </a:ext>
            </a:extLst>
          </p:cNvPr>
          <p:cNvSpPr/>
          <p:nvPr/>
        </p:nvSpPr>
        <p:spPr>
          <a:xfrm>
            <a:off x="2875566" y="1232453"/>
            <a:ext cx="584313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 Fase G é onde tudo que foi definido no </a:t>
            </a:r>
            <a:r>
              <a:rPr lang="pt-BR" altLang="pt-BR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Roadmap</a:t>
            </a:r>
            <a:r>
              <a:rPr lang="pt-BR" alt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de Arquitetura e no Plano de Implementação é de fato executado. Portanto, é onde se costuma gastar a maior parte de todo o tempo que leva o esforço de mudança.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 implementação em si não é responsabilidade do arquiteto corporativo, ela é feita por outros times da empresa relacionados com cada um dos projetos e objetivos.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Então, a principal atividade do arquiteto corporativo na Fase G é a realização de </a:t>
            </a:r>
            <a:r>
              <a:rPr lang="pt-BR" altLang="pt-BR" u="sng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revisões de conformidade</a:t>
            </a:r>
            <a:r>
              <a:rPr lang="pt-BR" alt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, que são auditorias realizadas nos projetos em andamento para garantir que estejam sendo executados de acordo com a Arquitetura proposta. É a própria Governança da Implementação.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28C88B1-B8A1-68E7-D41A-BB13495111F1}"/>
              </a:ext>
            </a:extLst>
          </p:cNvPr>
          <p:cNvSpPr/>
          <p:nvPr/>
        </p:nvSpPr>
        <p:spPr>
          <a:xfrm>
            <a:off x="310844" y="206207"/>
            <a:ext cx="598311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>
              <a:spcBef>
                <a:spcPct val="0"/>
              </a:spcBef>
              <a:defRPr/>
            </a:pPr>
            <a:r>
              <a:rPr lang="pt-BR" altLang="pt-BR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TOGAF-ADM</a:t>
            </a:r>
          </a:p>
          <a:p>
            <a:pPr lvl="0" defTabSz="457200">
              <a:spcBef>
                <a:spcPct val="0"/>
              </a:spcBef>
              <a:defRPr/>
            </a:pPr>
            <a:r>
              <a:rPr lang="pt-BR" altLang="pt-BR" sz="2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Fase G. Governança de Implementação</a:t>
            </a:r>
          </a:p>
        </p:txBody>
      </p:sp>
    </p:spTree>
    <p:extLst>
      <p:ext uri="{BB962C8B-B14F-4D97-AF65-F5344CB8AC3E}">
        <p14:creationId xmlns:p14="http://schemas.microsoft.com/office/powerpoint/2010/main" val="352759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0"/>
          <p:cNvSpPr/>
          <p:nvPr/>
        </p:nvSpPr>
        <p:spPr>
          <a:xfrm flipH="1">
            <a:off x="582353" y="2365512"/>
            <a:ext cx="45719" cy="1063487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aixaDeTexto 2"/>
          <p:cNvSpPr txBox="1"/>
          <p:nvPr/>
        </p:nvSpPr>
        <p:spPr>
          <a:xfrm>
            <a:off x="713985" y="2543312"/>
            <a:ext cx="727057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4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TOGAF - ADM</a:t>
            </a:r>
          </a:p>
        </p:txBody>
      </p:sp>
      <p:pic>
        <p:nvPicPr>
          <p:cNvPr id="9" name="Picture 5" descr="FIAP-NOVO-2014-MAGENTO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269" y="172199"/>
            <a:ext cx="1036175" cy="30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6249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62E0C7B-ADB1-487A-AE11-F545C44099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2" r="41959" b="46145"/>
          <a:stretch/>
        </p:blipFill>
        <p:spPr bwMode="auto">
          <a:xfrm>
            <a:off x="299053" y="1283425"/>
            <a:ext cx="2421857" cy="369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5" descr="FIAP-NOVO-2014-MAGENTO.png">
            <a:extLst>
              <a:ext uri="{FF2B5EF4-FFF2-40B4-BE49-F238E27FC236}">
                <a16:creationId xmlns:a16="http://schemas.microsoft.com/office/drawing/2014/main" id="{B41795B4-75C9-539B-1DBC-5A9A9ED344A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66" y="247838"/>
            <a:ext cx="863475" cy="251907"/>
          </a:xfrm>
          <a:prstGeom prst="rect">
            <a:avLst/>
          </a:prstGeom>
        </p:spPr>
      </p:pic>
      <p:sp>
        <p:nvSpPr>
          <p:cNvPr id="25" name="Rectangle 20">
            <a:extLst>
              <a:ext uri="{FF2B5EF4-FFF2-40B4-BE49-F238E27FC236}">
                <a16:creationId xmlns:a16="http://schemas.microsoft.com/office/drawing/2014/main" id="{6C6F1108-F501-AD65-D7AA-58472DB16978}"/>
              </a:ext>
            </a:extLst>
          </p:cNvPr>
          <p:cNvSpPr/>
          <p:nvPr/>
        </p:nvSpPr>
        <p:spPr>
          <a:xfrm flipH="1">
            <a:off x="194728" y="168966"/>
            <a:ext cx="45719" cy="1063487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EED9A2A-085D-B2E3-0416-82E4F19713F9}"/>
              </a:ext>
            </a:extLst>
          </p:cNvPr>
          <p:cNvSpPr/>
          <p:nvPr/>
        </p:nvSpPr>
        <p:spPr>
          <a:xfrm>
            <a:off x="2875566" y="1232453"/>
            <a:ext cx="584313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 Fase H trata de assegurar que os benefícios pretendidos  com a mudança estão sendo atingidos e também de avaliar continuamente se a Arquitetura alvo se mantém relevante para a organização, dadas as circunstâncias e o ecossistema e atual.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Esse processo exige um monitoramento ininterrupto de novos requisitos, novas tecnologias, mudanças no ambiente de negócios, etc. Quando uma mudança relevante é identificada, o Gerenciamento de Mudança irá determinar se deve-se ou não iniciar-se um novo ciclo do ADM para a evolução da Arquitetura Corporativa atual.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Portanto, o trabalho executado na Fase H é </a:t>
            </a:r>
            <a:r>
              <a:rPr lang="pt-BR" altLang="pt-BR" u="sng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contínuo</a:t>
            </a:r>
            <a:r>
              <a:rPr lang="pt-BR" alt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28C88B1-B8A1-68E7-D41A-BB13495111F1}"/>
              </a:ext>
            </a:extLst>
          </p:cNvPr>
          <p:cNvSpPr/>
          <p:nvPr/>
        </p:nvSpPr>
        <p:spPr>
          <a:xfrm>
            <a:off x="310844" y="206207"/>
            <a:ext cx="782759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>
              <a:spcBef>
                <a:spcPct val="0"/>
              </a:spcBef>
              <a:defRPr/>
            </a:pPr>
            <a:r>
              <a:rPr lang="pt-BR" altLang="pt-BR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TOGAF-ADM</a:t>
            </a:r>
          </a:p>
          <a:p>
            <a:pPr lvl="0" defTabSz="457200">
              <a:spcBef>
                <a:spcPct val="0"/>
              </a:spcBef>
              <a:defRPr/>
            </a:pPr>
            <a:r>
              <a:rPr lang="pt-BR" altLang="pt-BR" sz="2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Fase H. Gerenciamento de Mudança de Arquitetura</a:t>
            </a:r>
          </a:p>
        </p:txBody>
      </p:sp>
    </p:spTree>
    <p:extLst>
      <p:ext uri="{BB962C8B-B14F-4D97-AF65-F5344CB8AC3E}">
        <p14:creationId xmlns:p14="http://schemas.microsoft.com/office/powerpoint/2010/main" val="15198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EA3C9A9-98A6-12ED-1B4B-EA4EEF5353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795" r="53225" b="10350"/>
          <a:stretch/>
        </p:blipFill>
        <p:spPr>
          <a:xfrm>
            <a:off x="310844" y="1283425"/>
            <a:ext cx="2410066" cy="369331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5" descr="FIAP-NOVO-2014-MAGENTO.png">
            <a:extLst>
              <a:ext uri="{FF2B5EF4-FFF2-40B4-BE49-F238E27FC236}">
                <a16:creationId xmlns:a16="http://schemas.microsoft.com/office/drawing/2014/main" id="{B41795B4-75C9-539B-1DBC-5A9A9ED344A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66" y="247838"/>
            <a:ext cx="863475" cy="251907"/>
          </a:xfrm>
          <a:prstGeom prst="rect">
            <a:avLst/>
          </a:prstGeom>
        </p:spPr>
      </p:pic>
      <p:sp>
        <p:nvSpPr>
          <p:cNvPr id="25" name="Rectangle 20">
            <a:extLst>
              <a:ext uri="{FF2B5EF4-FFF2-40B4-BE49-F238E27FC236}">
                <a16:creationId xmlns:a16="http://schemas.microsoft.com/office/drawing/2014/main" id="{6C6F1108-F501-AD65-D7AA-58472DB16978}"/>
              </a:ext>
            </a:extLst>
          </p:cNvPr>
          <p:cNvSpPr/>
          <p:nvPr/>
        </p:nvSpPr>
        <p:spPr>
          <a:xfrm flipH="1">
            <a:off x="194728" y="168966"/>
            <a:ext cx="45719" cy="1063487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EED9A2A-085D-B2E3-0416-82E4F19713F9}"/>
              </a:ext>
            </a:extLst>
          </p:cNvPr>
          <p:cNvSpPr/>
          <p:nvPr/>
        </p:nvSpPr>
        <p:spPr>
          <a:xfrm>
            <a:off x="2875566" y="1232453"/>
            <a:ext cx="584313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Há uma razão para o círculo representando a Fase Gerenciamento de Requisitos estar no centro do gráfico do ADM: é um processo que interage com todas as fases e também entre ciclos completos do ADM.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Não se trata de um conjunto estático de requisitos, mas sim de um processo dinâmico pelo qual os requisitos de uma Arquitetura Corporativa e suas eventuais mudanças futuras são identificados, armazenados, servem de entrada para uma Fase do ADM ou são resultado da execução de uma delas.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28C88B1-B8A1-68E7-D41A-BB13495111F1}"/>
              </a:ext>
            </a:extLst>
          </p:cNvPr>
          <p:cNvSpPr/>
          <p:nvPr/>
        </p:nvSpPr>
        <p:spPr>
          <a:xfrm>
            <a:off x="310844" y="206207"/>
            <a:ext cx="532876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>
              <a:spcBef>
                <a:spcPct val="0"/>
              </a:spcBef>
              <a:defRPr/>
            </a:pPr>
            <a:r>
              <a:rPr lang="pt-BR" altLang="pt-BR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TOGAF-ADM</a:t>
            </a:r>
          </a:p>
          <a:p>
            <a:pPr lvl="0" defTabSz="457200">
              <a:spcBef>
                <a:spcPct val="0"/>
              </a:spcBef>
              <a:defRPr/>
            </a:pPr>
            <a:r>
              <a:rPr lang="pt-BR" altLang="pt-BR" sz="2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Fase Gerenciamento de Requisitos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62E0C7B-ADB1-487A-AE11-F545C44099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2" r="41959" b="46145"/>
          <a:stretch/>
        </p:blipFill>
        <p:spPr bwMode="auto">
          <a:xfrm>
            <a:off x="299053" y="1283425"/>
            <a:ext cx="2421857" cy="369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B44F7DFA-4675-8769-9376-F5C9CE4D5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0" t="34826" r="26501" b="11320"/>
          <a:stretch/>
        </p:blipFill>
        <p:spPr bwMode="auto">
          <a:xfrm>
            <a:off x="310845" y="1283425"/>
            <a:ext cx="2410066" cy="369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44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5" descr="FIAP-NOVO-2014-MAGENTO.png">
            <a:extLst>
              <a:ext uri="{FF2B5EF4-FFF2-40B4-BE49-F238E27FC236}">
                <a16:creationId xmlns:a16="http://schemas.microsoft.com/office/drawing/2014/main" id="{B41795B4-75C9-539B-1DBC-5A9A9ED344A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66" y="247838"/>
            <a:ext cx="863475" cy="251907"/>
          </a:xfrm>
          <a:prstGeom prst="rect">
            <a:avLst/>
          </a:prstGeom>
        </p:spPr>
      </p:pic>
      <p:sp>
        <p:nvSpPr>
          <p:cNvPr id="25" name="Rectangle 20">
            <a:extLst>
              <a:ext uri="{FF2B5EF4-FFF2-40B4-BE49-F238E27FC236}">
                <a16:creationId xmlns:a16="http://schemas.microsoft.com/office/drawing/2014/main" id="{6C6F1108-F501-AD65-D7AA-58472DB16978}"/>
              </a:ext>
            </a:extLst>
          </p:cNvPr>
          <p:cNvSpPr/>
          <p:nvPr/>
        </p:nvSpPr>
        <p:spPr>
          <a:xfrm flipH="1">
            <a:off x="194728" y="168966"/>
            <a:ext cx="45719" cy="1063487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28C88B1-B8A1-68E7-D41A-BB13495111F1}"/>
              </a:ext>
            </a:extLst>
          </p:cNvPr>
          <p:cNvSpPr/>
          <p:nvPr/>
        </p:nvSpPr>
        <p:spPr>
          <a:xfrm>
            <a:off x="310844" y="206207"/>
            <a:ext cx="532876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>
              <a:spcBef>
                <a:spcPct val="0"/>
              </a:spcBef>
              <a:defRPr/>
            </a:pPr>
            <a:r>
              <a:rPr lang="pt-BR" altLang="pt-BR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TOGAF-ADM</a:t>
            </a:r>
          </a:p>
          <a:p>
            <a:pPr lvl="0" defTabSz="457200">
              <a:spcBef>
                <a:spcPct val="0"/>
              </a:spcBef>
              <a:defRPr/>
            </a:pPr>
            <a:r>
              <a:rPr lang="pt-BR" altLang="pt-BR" sz="2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Fase Gerenciamento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49075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5" descr="FIAP-NOVO-2014-MAGENTO.png">
            <a:extLst>
              <a:ext uri="{FF2B5EF4-FFF2-40B4-BE49-F238E27FC236}">
                <a16:creationId xmlns:a16="http://schemas.microsoft.com/office/drawing/2014/main" id="{B41795B4-75C9-539B-1DBC-5A9A9ED344A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66" y="247838"/>
            <a:ext cx="863475" cy="251907"/>
          </a:xfrm>
          <a:prstGeom prst="rect">
            <a:avLst/>
          </a:prstGeom>
        </p:spPr>
      </p:pic>
      <p:sp>
        <p:nvSpPr>
          <p:cNvPr id="25" name="Rectangle 20">
            <a:extLst>
              <a:ext uri="{FF2B5EF4-FFF2-40B4-BE49-F238E27FC236}">
                <a16:creationId xmlns:a16="http://schemas.microsoft.com/office/drawing/2014/main" id="{6C6F1108-F501-AD65-D7AA-58472DB16978}"/>
              </a:ext>
            </a:extLst>
          </p:cNvPr>
          <p:cNvSpPr/>
          <p:nvPr/>
        </p:nvSpPr>
        <p:spPr>
          <a:xfrm flipH="1">
            <a:off x="194728" y="168966"/>
            <a:ext cx="45719" cy="1063487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EED9A2A-085D-B2E3-0416-82E4F19713F9}"/>
              </a:ext>
            </a:extLst>
          </p:cNvPr>
          <p:cNvSpPr/>
          <p:nvPr/>
        </p:nvSpPr>
        <p:spPr>
          <a:xfrm>
            <a:off x="5634654" y="668826"/>
            <a:ext cx="3366490" cy="5109091"/>
          </a:xfrm>
          <a:prstGeom prst="rect">
            <a:avLst/>
          </a:prstGeom>
          <a:noFill/>
          <a:ln>
            <a:solidFill>
              <a:srgbClr val="F0265D"/>
            </a:solidFill>
          </a:ln>
        </p:spPr>
        <p:txBody>
          <a:bodyPr wrap="square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Questões comuns entre os domínios: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inheri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Como o [tema do domínio] falha em atender os requisitos dos stakeholders?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BR" altLang="pt-BR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inherit"/>
              </a:rPr>
              <a:t>De que forma o [tema do domínio] deve mudar para atender os requisitos dos stakeholders?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BR" altLang="pt-BR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inherit"/>
              </a:rPr>
              <a:t>Que trabalho é necessário para entregar mudanças consistentes com os valores que se deseja criar/adicionar?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Como as prioridades devem ser ajustadas considerando valor, esforço e risco da mudança?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Como manter o valor esperado considerando interações das mudanças e restrições entre domínios diferentes?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28C88B1-B8A1-68E7-D41A-BB13495111F1}"/>
              </a:ext>
            </a:extLst>
          </p:cNvPr>
          <p:cNvSpPr/>
          <p:nvPr/>
        </p:nvSpPr>
        <p:spPr>
          <a:xfrm>
            <a:off x="310844" y="206207"/>
            <a:ext cx="261847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>
              <a:spcBef>
                <a:spcPct val="0"/>
              </a:spcBef>
              <a:defRPr/>
            </a:pPr>
            <a:r>
              <a:rPr lang="pt-BR" altLang="pt-BR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TOGAF-ADM</a:t>
            </a:r>
          </a:p>
          <a:p>
            <a:pPr lvl="0" defTabSz="457200">
              <a:spcBef>
                <a:spcPct val="0"/>
              </a:spcBef>
              <a:defRPr/>
            </a:pPr>
            <a:r>
              <a:rPr lang="pt-BR" altLang="pt-BR" sz="2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Conclusão</a:t>
            </a:r>
          </a:p>
        </p:txBody>
      </p:sp>
      <p:pic>
        <p:nvPicPr>
          <p:cNvPr id="7" name="Imagem 6" descr="Gráfico com as fases do TOGAF ADM">
            <a:extLst>
              <a:ext uri="{FF2B5EF4-FFF2-40B4-BE49-F238E27FC236}">
                <a16:creationId xmlns:a16="http://schemas.microsoft.com/office/drawing/2014/main" id="{05079793-3D34-398B-8752-F4B88CB7104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47" y="1333392"/>
            <a:ext cx="5394207" cy="538489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0AA20C1-7C7F-1E99-27ED-B6B7BD59479E}"/>
              </a:ext>
            </a:extLst>
          </p:cNvPr>
          <p:cNvSpPr txBox="1"/>
          <p:nvPr/>
        </p:nvSpPr>
        <p:spPr>
          <a:xfrm>
            <a:off x="4149811" y="3158439"/>
            <a:ext cx="1445078" cy="646331"/>
          </a:xfrm>
          <a:prstGeom prst="rect">
            <a:avLst/>
          </a:prstGeom>
          <a:solidFill>
            <a:srgbClr val="FCFAD1"/>
          </a:solidFill>
        </p:spPr>
        <p:txBody>
          <a:bodyPr wrap="square" rtlCol="0" anchor="ctr">
            <a:spAutoFit/>
          </a:bodyPr>
          <a:lstStyle/>
          <a:p>
            <a:pPr algn="r"/>
            <a:r>
              <a:rPr lang="pt-BR" b="1" dirty="0"/>
              <a:t>Domínio de Negócios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DA8B9DC-9802-5291-45DE-7BB992158EBB}"/>
              </a:ext>
            </a:extLst>
          </p:cNvPr>
          <p:cNvSpPr txBox="1"/>
          <p:nvPr/>
        </p:nvSpPr>
        <p:spPr>
          <a:xfrm>
            <a:off x="4309015" y="3940769"/>
            <a:ext cx="1285873" cy="923330"/>
          </a:xfrm>
          <a:prstGeom prst="rect">
            <a:avLst/>
          </a:prstGeom>
          <a:solidFill>
            <a:srgbClr val="C6EAFA"/>
          </a:solidFill>
        </p:spPr>
        <p:txBody>
          <a:bodyPr wrap="square" rtlCol="0" anchor="ctr">
            <a:spAutoFit/>
          </a:bodyPr>
          <a:lstStyle/>
          <a:p>
            <a:pPr algn="r"/>
            <a:r>
              <a:rPr lang="pt-BR" b="1" dirty="0"/>
              <a:t>Domínio de Aplicação e Dados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347F067-3F57-A865-5D62-8D2FFA1ED4A8}"/>
              </a:ext>
            </a:extLst>
          </p:cNvPr>
          <p:cNvSpPr txBox="1"/>
          <p:nvPr/>
        </p:nvSpPr>
        <p:spPr>
          <a:xfrm>
            <a:off x="4309014" y="5019917"/>
            <a:ext cx="1285873" cy="646331"/>
          </a:xfrm>
          <a:prstGeom prst="rect">
            <a:avLst/>
          </a:prstGeom>
          <a:solidFill>
            <a:srgbClr val="D0E8C4"/>
          </a:solidFill>
        </p:spPr>
        <p:txBody>
          <a:bodyPr wrap="square" rtlCol="0" anchor="ctr">
            <a:spAutoFit/>
          </a:bodyPr>
          <a:lstStyle/>
          <a:p>
            <a:pPr algn="r"/>
            <a:r>
              <a:rPr lang="pt-BR" b="1" dirty="0"/>
              <a:t>Domínio de Tecnologia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2A3C6B7-E679-D6BD-EC38-0C28D6589392}"/>
              </a:ext>
            </a:extLst>
          </p:cNvPr>
          <p:cNvSpPr txBox="1"/>
          <p:nvPr/>
        </p:nvSpPr>
        <p:spPr>
          <a:xfrm>
            <a:off x="3263086" y="2645728"/>
            <a:ext cx="2225609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sz="1600" b="1" dirty="0">
                <a:solidFill>
                  <a:srgbClr val="F0265D"/>
                </a:solidFill>
              </a:rPr>
              <a:t>Desenho da Arquitetura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7DA3A07-B7A6-6240-CE4A-9303CB71C034}"/>
              </a:ext>
            </a:extLst>
          </p:cNvPr>
          <p:cNvSpPr txBox="1"/>
          <p:nvPr/>
        </p:nvSpPr>
        <p:spPr>
          <a:xfrm>
            <a:off x="3263086" y="5882031"/>
            <a:ext cx="57380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Todos os domínios da Arquitetura interagem entre si. Escolhas em um domínio podem interferir e influenciar (positiva ou negativamente) o resultados nos demais.</a:t>
            </a:r>
          </a:p>
        </p:txBody>
      </p:sp>
    </p:spTree>
    <p:extLst>
      <p:ext uri="{BB962C8B-B14F-4D97-AF65-F5344CB8AC3E}">
        <p14:creationId xmlns:p14="http://schemas.microsoft.com/office/powerpoint/2010/main" val="306167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" y="857252"/>
            <a:ext cx="9135541" cy="5143500"/>
          </a:xfrm>
          <a:prstGeom prst="rect">
            <a:avLst/>
          </a:prstGeom>
        </p:spPr>
      </p:pic>
      <p:sp>
        <p:nvSpPr>
          <p:cNvPr id="28" name="CaixaDeTexto 7"/>
          <p:cNvSpPr txBox="1">
            <a:spLocks noChangeArrowheads="1"/>
          </p:cNvSpPr>
          <p:nvPr/>
        </p:nvSpPr>
        <p:spPr bwMode="auto">
          <a:xfrm>
            <a:off x="851338" y="3248546"/>
            <a:ext cx="7669924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pt-BR" sz="1600" dirty="0">
                <a:solidFill>
                  <a:srgbClr val="A2B6C1"/>
                </a:solidFill>
                <a:latin typeface="Gotham HTF Book" charset="0"/>
                <a:cs typeface="Gotham HTF Book" charset="0"/>
                <a:hlinkClick r:id="rId4"/>
              </a:rPr>
              <a:t>https://pubs.opengroup.org/togaf-standard/index.html</a:t>
            </a:r>
            <a:endParaRPr lang="pt-BR" sz="1600" dirty="0">
              <a:solidFill>
                <a:srgbClr val="A2B6C1"/>
              </a:solidFill>
              <a:latin typeface="Gotham HTF Book" charset="0"/>
              <a:cs typeface="Gotham HTF Book" charset="0"/>
              <a:hlinkClick r:id="rId5"/>
            </a:endParaRPr>
          </a:p>
          <a:p>
            <a:r>
              <a:rPr lang="pt-BR" sz="1600" dirty="0">
                <a:solidFill>
                  <a:srgbClr val="A2B6C1"/>
                </a:solidFill>
                <a:latin typeface="Gotham HTF Book" charset="0"/>
                <a:cs typeface="Gotham HTF Book" charset="0"/>
                <a:hlinkClick r:id="rId5"/>
              </a:rPr>
              <a:t>https://conexiam.com/pt/togaf-adm-phases-explained/</a:t>
            </a:r>
            <a:endParaRPr lang="pt-BR" sz="1600" dirty="0">
              <a:solidFill>
                <a:srgbClr val="A2B6C1"/>
              </a:solidFill>
              <a:latin typeface="Gotham HTF Book" charset="0"/>
              <a:cs typeface="Gotham HTF Book" charset="0"/>
            </a:endParaRPr>
          </a:p>
          <a:p>
            <a:r>
              <a:rPr lang="pt-BR" sz="1600" dirty="0">
                <a:solidFill>
                  <a:srgbClr val="A2B6C1"/>
                </a:solidFill>
                <a:latin typeface="Gotham HTF Book" charset="0"/>
                <a:cs typeface="Gotham HTF Book" charset="0"/>
                <a:hlinkClick r:id="rId6"/>
              </a:rPr>
              <a:t>https://arquiteturacorporativa.com.br/2010/09/frameworks-de-arquitetura-parte-2-togaf/</a:t>
            </a:r>
            <a:endParaRPr lang="pt-BR" sz="1600" dirty="0">
              <a:solidFill>
                <a:srgbClr val="A2B6C1"/>
              </a:solidFill>
              <a:latin typeface="Gotham HTF Book" charset="0"/>
              <a:cs typeface="Gotham HTF Book" charset="0"/>
            </a:endParaRPr>
          </a:p>
          <a:p>
            <a:r>
              <a:rPr lang="pt-BR" sz="1600" dirty="0">
                <a:solidFill>
                  <a:srgbClr val="A2B6C1"/>
                </a:solidFill>
                <a:latin typeface="Gotham HTF Book" charset="0"/>
                <a:cs typeface="Gotham HTF Book" charset="0"/>
                <a:hlinkClick r:id="rId7"/>
              </a:rPr>
              <a:t>https://www.youtube.com/watch?v=zOAtcyDzYBs</a:t>
            </a:r>
            <a:endParaRPr lang="pt-BR" sz="1600" dirty="0">
              <a:solidFill>
                <a:srgbClr val="A2B6C1"/>
              </a:solidFill>
              <a:latin typeface="Gotham HTF Book" charset="0"/>
              <a:cs typeface="Gotham HTF Book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31" y="2171760"/>
            <a:ext cx="9135541" cy="630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97" dirty="0" err="1">
                <a:solidFill>
                  <a:srgbClr val="91A3AD"/>
                </a:solidFill>
                <a:latin typeface="Gotham HTF Light"/>
                <a:cs typeface="Gotham HTF Light"/>
              </a:rPr>
              <a:t>Referências</a:t>
            </a:r>
            <a:r>
              <a:rPr lang="en-US" sz="3497" dirty="0">
                <a:solidFill>
                  <a:srgbClr val="91A3AD"/>
                </a:solidFill>
                <a:latin typeface="Gotham HTF Light"/>
                <a:cs typeface="Gotham HTF Light"/>
              </a:rPr>
              <a:t>:</a:t>
            </a:r>
          </a:p>
        </p:txBody>
      </p:sp>
      <p:pic>
        <p:nvPicPr>
          <p:cNvPr id="16" name="Picture 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r="73538" b="-7050"/>
          <a:stretch/>
        </p:blipFill>
        <p:spPr bwMode="auto">
          <a:xfrm>
            <a:off x="4110212" y="5641781"/>
            <a:ext cx="923576" cy="24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252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763681" y="396460"/>
            <a:ext cx="7270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Conteúdo</a:t>
            </a:r>
          </a:p>
        </p:txBody>
      </p:sp>
      <p:pic>
        <p:nvPicPr>
          <p:cNvPr id="9" name="Picture 5" descr="FIAP-NOVO-2014-MAGENTO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292" y="142846"/>
            <a:ext cx="1056053" cy="308089"/>
          </a:xfrm>
          <a:prstGeom prst="rect">
            <a:avLst/>
          </a:prstGeom>
        </p:spPr>
      </p:pic>
      <p:sp>
        <p:nvSpPr>
          <p:cNvPr id="2" name="Retângulo de cantos arredondados 2">
            <a:extLst>
              <a:ext uri="{FF2B5EF4-FFF2-40B4-BE49-F238E27FC236}">
                <a16:creationId xmlns:a16="http://schemas.microsoft.com/office/drawing/2014/main" id="{1011FE1C-D536-83CF-B612-5A46414D8AEF}"/>
              </a:ext>
            </a:extLst>
          </p:cNvPr>
          <p:cNvSpPr/>
          <p:nvPr/>
        </p:nvSpPr>
        <p:spPr>
          <a:xfrm>
            <a:off x="688013" y="1594082"/>
            <a:ext cx="7939163" cy="4867457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354013" indent="-354013" algn="just">
              <a:buAutoNum type="arabicPeriod"/>
            </a:pPr>
            <a:r>
              <a:rPr 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Arquitetura Corporativa</a:t>
            </a:r>
          </a:p>
          <a:p>
            <a:pPr marL="971550" lvl="1" indent="-514350" algn="just">
              <a:buFont typeface="+mj-lt"/>
              <a:buAutoNum type="alphaLcPeriod"/>
            </a:pPr>
            <a:r>
              <a:rPr lang="pt-B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Definições</a:t>
            </a:r>
          </a:p>
          <a:p>
            <a:pPr marL="971550" lvl="1" indent="-514350" algn="just">
              <a:buFont typeface="+mj-lt"/>
              <a:buAutoNum type="alphaLcPeriod"/>
            </a:pPr>
            <a:r>
              <a:rPr lang="pt-B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Propósito</a:t>
            </a:r>
          </a:p>
          <a:p>
            <a:pPr marL="971550" lvl="1" indent="-514350" algn="just">
              <a:buFont typeface="+mj-lt"/>
              <a:buAutoNum type="alphaLcPeriod"/>
            </a:pPr>
            <a:r>
              <a:rPr lang="pt-B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Contexto</a:t>
            </a:r>
          </a:p>
          <a:p>
            <a:pPr marL="971550" lvl="1" indent="-514350" algn="just">
              <a:buFont typeface="+mj-lt"/>
              <a:buAutoNum type="alphaLcPeriod"/>
            </a:pPr>
            <a:endParaRPr lang="pt-BR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354013" indent="-354013" algn="just">
              <a:buFont typeface="+mj-lt"/>
              <a:buAutoNum type="arabicPeriod"/>
            </a:pPr>
            <a:r>
              <a:rPr 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O Padrão TOGAF</a:t>
            </a:r>
          </a:p>
          <a:p>
            <a:pPr marL="971550" lvl="1" indent="-514350" algn="just">
              <a:buFont typeface="+mj-lt"/>
              <a:buAutoNum type="alphaLcPeriod"/>
            </a:pPr>
            <a:r>
              <a:rPr lang="pt-B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Definição e História</a:t>
            </a:r>
          </a:p>
          <a:p>
            <a:pPr marL="971550" lvl="1" indent="-514350" algn="just">
              <a:buFont typeface="+mj-lt"/>
              <a:buAutoNum type="alphaLcPeriod"/>
            </a:pPr>
            <a:r>
              <a:rPr lang="pt-B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Estrutura</a:t>
            </a:r>
          </a:p>
          <a:p>
            <a:pPr marL="971550" lvl="1" indent="-514350" algn="just">
              <a:buFont typeface="+mj-lt"/>
              <a:buAutoNum type="alphaLcPeriod"/>
            </a:pPr>
            <a:endParaRPr lang="pt-BR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354013" indent="-354013" algn="just">
              <a:buAutoNum type="arabicPeriod"/>
            </a:pPr>
            <a:r>
              <a:rPr 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TOGAF-ADM</a:t>
            </a:r>
          </a:p>
          <a:p>
            <a:pPr marL="971550" lvl="1" indent="-514350" algn="just">
              <a:buFont typeface="+mj-lt"/>
              <a:buAutoNum type="alphaLcPeriod"/>
            </a:pPr>
            <a:r>
              <a:rPr lang="pt-B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Visão Geral</a:t>
            </a:r>
          </a:p>
          <a:p>
            <a:pPr marL="971550" lvl="1" indent="-514350" algn="just">
              <a:buFont typeface="+mj-lt"/>
              <a:buAutoNum type="alphaLcPeriod"/>
            </a:pPr>
            <a:r>
              <a:rPr lang="pt-B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Fases e Etapas da ADM</a:t>
            </a:r>
          </a:p>
          <a:p>
            <a:pPr marL="971550" lvl="1" indent="-514350" algn="just">
              <a:buFont typeface="+mj-lt"/>
              <a:buAutoNum type="alphaLcPeriod"/>
            </a:pPr>
            <a:endParaRPr lang="pt-BR" sz="2000" dirty="0">
              <a:solidFill>
                <a:schemeClr val="accent1">
                  <a:lumMod val="20000"/>
                  <a:lumOff val="80000"/>
                </a:schemeClr>
              </a:solidFill>
              <a:sym typeface="Wingdings" panose="05000000000000000000" pitchFamily="2" charset="2"/>
            </a:endParaRPr>
          </a:p>
          <a:p>
            <a:pPr marL="354013" indent="-354013" algn="just">
              <a:buFont typeface="+mj-lt"/>
              <a:buAutoNum type="arabicPeriod"/>
            </a:pPr>
            <a:r>
              <a:rPr 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Prática com </a:t>
            </a:r>
            <a:r>
              <a:rPr lang="pt-B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Archimate</a:t>
            </a:r>
            <a:endParaRPr lang="pt-BR" sz="2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Rectangle 20">
            <a:extLst>
              <a:ext uri="{FF2B5EF4-FFF2-40B4-BE49-F238E27FC236}">
                <a16:creationId xmlns:a16="http://schemas.microsoft.com/office/drawing/2014/main" id="{F7E6E796-9918-3ADF-C387-4DD4B5B4C24F}"/>
              </a:ext>
            </a:extLst>
          </p:cNvPr>
          <p:cNvSpPr/>
          <p:nvPr/>
        </p:nvSpPr>
        <p:spPr>
          <a:xfrm flipH="1">
            <a:off x="582353" y="218660"/>
            <a:ext cx="45719" cy="1063487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53482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tângulo 20"/>
          <p:cNvSpPr/>
          <p:nvPr/>
        </p:nvSpPr>
        <p:spPr>
          <a:xfrm>
            <a:off x="310844" y="206207"/>
            <a:ext cx="475399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>
              <a:spcBef>
                <a:spcPct val="0"/>
              </a:spcBef>
              <a:defRPr/>
            </a:pPr>
            <a:r>
              <a:rPr lang="pt-BR" altLang="pt-BR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Arquitetura Corporativa</a:t>
            </a:r>
          </a:p>
          <a:p>
            <a:pPr lvl="0" defTabSz="457200">
              <a:spcBef>
                <a:spcPct val="0"/>
              </a:spcBef>
              <a:defRPr/>
            </a:pPr>
            <a:r>
              <a:rPr lang="pt-BR" altLang="pt-BR" sz="2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Definições</a:t>
            </a:r>
          </a:p>
        </p:txBody>
      </p:sp>
      <p:pic>
        <p:nvPicPr>
          <p:cNvPr id="22" name="Picture 5" descr="FIAP-NOVO-2014-MAGENTO.png">
            <a:extLst>
              <a:ext uri="{FF2B5EF4-FFF2-40B4-BE49-F238E27FC236}">
                <a16:creationId xmlns:a16="http://schemas.microsoft.com/office/drawing/2014/main" id="{B41795B4-75C9-539B-1DBC-5A9A9ED344A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66" y="247838"/>
            <a:ext cx="863475" cy="251907"/>
          </a:xfrm>
          <a:prstGeom prst="rect">
            <a:avLst/>
          </a:prstGeom>
        </p:spPr>
      </p:pic>
      <p:sp>
        <p:nvSpPr>
          <p:cNvPr id="25" name="Rectangle 20">
            <a:extLst>
              <a:ext uri="{FF2B5EF4-FFF2-40B4-BE49-F238E27FC236}">
                <a16:creationId xmlns:a16="http://schemas.microsoft.com/office/drawing/2014/main" id="{6C6F1108-F501-AD65-D7AA-58472DB16978}"/>
              </a:ext>
            </a:extLst>
          </p:cNvPr>
          <p:cNvSpPr/>
          <p:nvPr/>
        </p:nvSpPr>
        <p:spPr>
          <a:xfrm flipH="1">
            <a:off x="194728" y="168966"/>
            <a:ext cx="45719" cy="1063487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EED9A2A-085D-B2E3-0416-82E4F19713F9}"/>
              </a:ext>
            </a:extLst>
          </p:cNvPr>
          <p:cNvSpPr/>
          <p:nvPr/>
        </p:nvSpPr>
        <p:spPr>
          <a:xfrm>
            <a:off x="493172" y="1551563"/>
            <a:ext cx="8016345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O Que Fazemos (</a:t>
            </a:r>
            <a:r>
              <a:rPr kumimoji="0" lang="pt-BR" altLang="pt-BR" sz="2000" b="1" i="1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Gartner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):</a:t>
            </a:r>
          </a:p>
          <a:p>
            <a:pPr marL="447675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“É o processo de traduzir visão e estratégia de negócios em uma mudança corporativa eficaz, criando, comunicando e melhorando os princípios e modelos-chave que descrevem o estado futuro da empresa e permitem sua evolução”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inherit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2"/>
              <a:tabLst/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O Que É (</a:t>
            </a:r>
            <a:r>
              <a:rPr kumimoji="0" lang="pt-BR" altLang="pt-BR" sz="2000" b="1" i="1" u="none" strike="noStrike" cap="none" normalizeH="0" baseline="0" dirty="0" err="1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DoDAF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):</a:t>
            </a:r>
          </a:p>
          <a:p>
            <a:pPr marL="447675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“É um conjunto de abstrações e modelos que simplificam e comunicam estruturas complexas, processos, regras e restrições para melhorar a compreensão, implementação, previsão e mobilização de recursos.”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dirty="0">
              <a:solidFill>
                <a:schemeClr val="accent1">
                  <a:lumMod val="20000"/>
                  <a:lumOff val="80000"/>
                </a:schemeClr>
              </a:solidFill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dirty="0">
              <a:solidFill>
                <a:schemeClr val="accent1">
                  <a:lumMod val="20000"/>
                  <a:lumOff val="80000"/>
                </a:schemeClr>
              </a:solidFill>
              <a:latin typeface="inheri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Por si só, a Arquitetura Corporativa é um conjunto de artefatos e documentos que tentam descrever uma realidade corporativa complexa.</a:t>
            </a:r>
          </a:p>
        </p:txBody>
      </p:sp>
    </p:spTree>
    <p:extLst>
      <p:ext uri="{BB962C8B-B14F-4D97-AF65-F5344CB8AC3E}">
        <p14:creationId xmlns:p14="http://schemas.microsoft.com/office/powerpoint/2010/main" val="361984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tângulo 20"/>
          <p:cNvSpPr/>
          <p:nvPr/>
        </p:nvSpPr>
        <p:spPr>
          <a:xfrm>
            <a:off x="310844" y="206207"/>
            <a:ext cx="475399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>
              <a:spcBef>
                <a:spcPct val="0"/>
              </a:spcBef>
              <a:defRPr/>
            </a:pPr>
            <a:r>
              <a:rPr lang="pt-BR" altLang="pt-BR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Arquitetura Corporativa</a:t>
            </a:r>
          </a:p>
          <a:p>
            <a:pPr lvl="0" defTabSz="457200">
              <a:spcBef>
                <a:spcPct val="0"/>
              </a:spcBef>
              <a:defRPr/>
            </a:pPr>
            <a:r>
              <a:rPr lang="pt-BR" altLang="pt-BR" sz="2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Propósito</a:t>
            </a:r>
          </a:p>
        </p:txBody>
      </p:sp>
      <p:pic>
        <p:nvPicPr>
          <p:cNvPr id="22" name="Picture 5" descr="FIAP-NOVO-2014-MAGENTO.png">
            <a:extLst>
              <a:ext uri="{FF2B5EF4-FFF2-40B4-BE49-F238E27FC236}">
                <a16:creationId xmlns:a16="http://schemas.microsoft.com/office/drawing/2014/main" id="{B41795B4-75C9-539B-1DBC-5A9A9ED344A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66" y="247838"/>
            <a:ext cx="863475" cy="251907"/>
          </a:xfrm>
          <a:prstGeom prst="rect">
            <a:avLst/>
          </a:prstGeom>
        </p:spPr>
      </p:pic>
      <p:sp>
        <p:nvSpPr>
          <p:cNvPr id="25" name="Rectangle 20">
            <a:extLst>
              <a:ext uri="{FF2B5EF4-FFF2-40B4-BE49-F238E27FC236}">
                <a16:creationId xmlns:a16="http://schemas.microsoft.com/office/drawing/2014/main" id="{6C6F1108-F501-AD65-D7AA-58472DB16978}"/>
              </a:ext>
            </a:extLst>
          </p:cNvPr>
          <p:cNvSpPr/>
          <p:nvPr/>
        </p:nvSpPr>
        <p:spPr>
          <a:xfrm flipH="1">
            <a:off x="194728" y="168966"/>
            <a:ext cx="45719" cy="1063487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EED9A2A-085D-B2E3-0416-82E4F19713F9}"/>
              </a:ext>
            </a:extLst>
          </p:cNvPr>
          <p:cNvSpPr/>
          <p:nvPr/>
        </p:nvSpPr>
        <p:spPr>
          <a:xfrm>
            <a:off x="493172" y="1475688"/>
            <a:ext cx="8016345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Arquitetura Corporativa é sobre entender o mundo real de uma maneira que possibilite discussões sobre </a:t>
            </a: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highlight>
                  <a:srgbClr val="F0265D"/>
                </a:highlight>
                <a:latin typeface="inherit"/>
              </a:rPr>
              <a:t>mudanças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nesse mesmo mundo real.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dirty="0">
              <a:solidFill>
                <a:schemeClr val="accent1">
                  <a:lumMod val="20000"/>
                  <a:lumOff val="80000"/>
                </a:schemeClr>
              </a:solidFill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Você investe em Arquitetura Corporativa para aumentar a possibilidade de sucesso de um processo de mudança.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Uma Arquitetura Corporativa bem feita ajuda a tomar decisões difíceis sobre problemas complexos, sem respostas claras ou óbvias. Ela ajuda a responder questões como: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inheri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Mudar ou não mudar?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O que mudar?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Como mudar?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BR" altLang="pt-BR" dirty="0">
                <a:solidFill>
                  <a:schemeClr val="accent1">
                    <a:lumMod val="20000"/>
                    <a:lumOff val="80000"/>
                  </a:schemeClr>
                </a:solidFill>
                <a:latin typeface="inherit"/>
              </a:rPr>
              <a:t>No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que não mexer?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Como lidar com uma mudança malsucedida?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dirty="0">
              <a:solidFill>
                <a:schemeClr val="accent1">
                  <a:lumMod val="20000"/>
                  <a:lumOff val="80000"/>
                </a:schemeClr>
              </a:solidFill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123384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tângulo 20"/>
          <p:cNvSpPr/>
          <p:nvPr/>
        </p:nvSpPr>
        <p:spPr>
          <a:xfrm>
            <a:off x="310844" y="206207"/>
            <a:ext cx="475399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>
              <a:spcBef>
                <a:spcPct val="0"/>
              </a:spcBef>
              <a:defRPr/>
            </a:pPr>
            <a:r>
              <a:rPr lang="pt-BR" altLang="pt-BR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Arquitetura Corporativa</a:t>
            </a:r>
          </a:p>
          <a:p>
            <a:pPr lvl="0" defTabSz="457200">
              <a:spcBef>
                <a:spcPct val="0"/>
              </a:spcBef>
              <a:defRPr/>
            </a:pPr>
            <a:r>
              <a:rPr lang="pt-BR" altLang="pt-BR" sz="2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Contexto</a:t>
            </a:r>
          </a:p>
        </p:txBody>
      </p:sp>
      <p:pic>
        <p:nvPicPr>
          <p:cNvPr id="22" name="Picture 5" descr="FIAP-NOVO-2014-MAGENTO.png">
            <a:extLst>
              <a:ext uri="{FF2B5EF4-FFF2-40B4-BE49-F238E27FC236}">
                <a16:creationId xmlns:a16="http://schemas.microsoft.com/office/drawing/2014/main" id="{B41795B4-75C9-539B-1DBC-5A9A9ED344A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66" y="247838"/>
            <a:ext cx="863475" cy="251907"/>
          </a:xfrm>
          <a:prstGeom prst="rect">
            <a:avLst/>
          </a:prstGeom>
        </p:spPr>
      </p:pic>
      <p:sp>
        <p:nvSpPr>
          <p:cNvPr id="25" name="Rectangle 20">
            <a:extLst>
              <a:ext uri="{FF2B5EF4-FFF2-40B4-BE49-F238E27FC236}">
                <a16:creationId xmlns:a16="http://schemas.microsoft.com/office/drawing/2014/main" id="{6C6F1108-F501-AD65-D7AA-58472DB16978}"/>
              </a:ext>
            </a:extLst>
          </p:cNvPr>
          <p:cNvSpPr/>
          <p:nvPr/>
        </p:nvSpPr>
        <p:spPr>
          <a:xfrm flipH="1">
            <a:off x="194728" y="168966"/>
            <a:ext cx="45719" cy="1063487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EED9A2A-085D-B2E3-0416-82E4F19713F9}"/>
              </a:ext>
            </a:extLst>
          </p:cNvPr>
          <p:cNvSpPr/>
          <p:nvPr/>
        </p:nvSpPr>
        <p:spPr>
          <a:xfrm>
            <a:off x="493172" y="1475688"/>
            <a:ext cx="835224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Mudança?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pt-BR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20000"/>
                    <a:lumOff val="8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Iniciativas de negócio, para habilitar uma transformação que possibilite novos serviços/produtos/receitas.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altLang="pt-BR" dirty="0">
                <a:solidFill>
                  <a:srgbClr val="4F81BD">
                    <a:lumMod val="20000"/>
                    <a:lumOff val="80000"/>
                  </a:srgbClr>
                </a:solidFill>
              </a:rPr>
              <a:t>Iniciativas tecnológicas, para aumento de eficiência ou redução de custos.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pt-BR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20000"/>
                    <a:lumOff val="8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Fusões ou aquisições.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altLang="pt-BR" dirty="0">
                <a:solidFill>
                  <a:srgbClr val="4F81BD">
                    <a:lumMod val="20000"/>
                    <a:lumOff val="80000"/>
                  </a:srgbClr>
                </a:solidFill>
              </a:rPr>
              <a:t>Gestão de débito tecnológico.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BR" altLang="pt-BR" dirty="0">
              <a:solidFill>
                <a:srgbClr val="4F81BD">
                  <a:lumMod val="20000"/>
                  <a:lumOff val="80000"/>
                </a:srgbClr>
              </a:solidFill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BR" altLang="pt-BR" dirty="0">
              <a:solidFill>
                <a:srgbClr val="4F81BD">
                  <a:lumMod val="20000"/>
                  <a:lumOff val="80000"/>
                </a:srgbClr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Assim, a Arquitetura Corporativa pode ser utilizada para gerenciar a complexidade nessas situações</a:t>
            </a:r>
            <a:r>
              <a:rPr lang="pt-BR" alt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, onde uma mudança envolve múltiplos sistemas e interdependências.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Ela permite atingir um equilíbrio ideal entre a transformação necessária para o negócio e a continuidade da eficiência operacional.</a:t>
            </a:r>
            <a:endParaRPr lang="pt-BR" altLang="pt-BR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36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tângulo 20"/>
          <p:cNvSpPr/>
          <p:nvPr/>
        </p:nvSpPr>
        <p:spPr>
          <a:xfrm>
            <a:off x="310844" y="206207"/>
            <a:ext cx="336393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>
              <a:spcBef>
                <a:spcPct val="0"/>
              </a:spcBef>
              <a:defRPr/>
            </a:pPr>
            <a:r>
              <a:rPr lang="pt-BR" altLang="pt-BR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O Padrão TOGAF</a:t>
            </a:r>
          </a:p>
          <a:p>
            <a:pPr lvl="0" defTabSz="457200">
              <a:spcBef>
                <a:spcPct val="0"/>
              </a:spcBef>
              <a:defRPr/>
            </a:pPr>
            <a:r>
              <a:rPr lang="pt-BR" altLang="pt-BR" sz="2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Definição</a:t>
            </a:r>
          </a:p>
        </p:txBody>
      </p:sp>
      <p:pic>
        <p:nvPicPr>
          <p:cNvPr id="22" name="Picture 5" descr="FIAP-NOVO-2014-MAGENTO.png">
            <a:extLst>
              <a:ext uri="{FF2B5EF4-FFF2-40B4-BE49-F238E27FC236}">
                <a16:creationId xmlns:a16="http://schemas.microsoft.com/office/drawing/2014/main" id="{B41795B4-75C9-539B-1DBC-5A9A9ED344A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66" y="247838"/>
            <a:ext cx="863475" cy="251907"/>
          </a:xfrm>
          <a:prstGeom prst="rect">
            <a:avLst/>
          </a:prstGeom>
        </p:spPr>
      </p:pic>
      <p:sp>
        <p:nvSpPr>
          <p:cNvPr id="25" name="Rectangle 20">
            <a:extLst>
              <a:ext uri="{FF2B5EF4-FFF2-40B4-BE49-F238E27FC236}">
                <a16:creationId xmlns:a16="http://schemas.microsoft.com/office/drawing/2014/main" id="{6C6F1108-F501-AD65-D7AA-58472DB16978}"/>
              </a:ext>
            </a:extLst>
          </p:cNvPr>
          <p:cNvSpPr/>
          <p:nvPr/>
        </p:nvSpPr>
        <p:spPr>
          <a:xfrm flipH="1">
            <a:off x="194728" y="168966"/>
            <a:ext cx="45719" cy="1063487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EED9A2A-085D-B2E3-0416-82E4F19713F9}"/>
              </a:ext>
            </a:extLst>
          </p:cNvPr>
          <p:cNvSpPr/>
          <p:nvPr/>
        </p:nvSpPr>
        <p:spPr>
          <a:xfrm>
            <a:off x="493172" y="1475688"/>
            <a:ext cx="80163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O padrão TOGAF (</a:t>
            </a:r>
            <a:r>
              <a:rPr kumimoji="0" lang="pt-BR" altLang="pt-BR" b="0" i="1" u="none" strike="noStrike" cap="none" normalizeH="0" baseline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The Open Group Architecture Framework</a:t>
            </a: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) é um </a:t>
            </a: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highlight>
                  <a:srgbClr val="F0265D"/>
                </a:highlight>
                <a:latin typeface="inherit"/>
              </a:rPr>
              <a:t>framework</a:t>
            </a: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para para desenvolver, manter e usar uma Arquitetura Corporativa.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>
                <a:solidFill>
                  <a:schemeClr val="accent1">
                    <a:lumMod val="20000"/>
                    <a:lumOff val="80000"/>
                  </a:schemeClr>
                </a:solidFill>
                <a:latin typeface="inherit"/>
              </a:rPr>
              <a:t>Ele pode ser usado livremente por qualquer empresa que deseja desenvolver uma Arquitetura Corporativa para uso interno.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b="0" i="0" u="none" strike="noStrike" cap="none" normalizeH="0" baseline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>
                <a:solidFill>
                  <a:schemeClr val="accent1">
                    <a:lumMod val="20000"/>
                    <a:lumOff val="80000"/>
                  </a:schemeClr>
                </a:solidFill>
                <a:latin typeface="inherit"/>
              </a:rPr>
              <a:t>O TOGAF é desenvolvido e mantido por membros do </a:t>
            </a:r>
            <a:r>
              <a:rPr lang="pt-BR" altLang="pt-BR" i="1">
                <a:solidFill>
                  <a:schemeClr val="accent1">
                    <a:lumMod val="20000"/>
                    <a:lumOff val="80000"/>
                  </a:schemeClr>
                </a:solidFill>
                <a:latin typeface="inherit"/>
              </a:rPr>
              <a:t>The Open Group</a:t>
            </a:r>
            <a:r>
              <a:rPr lang="pt-BR" altLang="pt-BR">
                <a:solidFill>
                  <a:schemeClr val="accent1">
                    <a:lumMod val="20000"/>
                    <a:lumOff val="80000"/>
                  </a:schemeClr>
                </a:solidFill>
                <a:latin typeface="inherit"/>
              </a:rPr>
              <a:t>, trabalhando dentro do time chamado </a:t>
            </a:r>
            <a:r>
              <a:rPr lang="pt-BR" altLang="pt-BR" i="1">
                <a:solidFill>
                  <a:schemeClr val="accent1">
                    <a:lumMod val="20000"/>
                    <a:lumOff val="80000"/>
                  </a:schemeClr>
                </a:solidFill>
                <a:latin typeface="inherit"/>
              </a:rPr>
              <a:t>Architecture Forum</a:t>
            </a:r>
            <a:r>
              <a:rPr lang="pt-BR" altLang="pt-BR">
                <a:solidFill>
                  <a:schemeClr val="accent1">
                    <a:lumMod val="20000"/>
                    <a:lumOff val="80000"/>
                  </a:schemeClr>
                </a:solidFill>
                <a:latin typeface="inherit"/>
              </a:rPr>
              <a:t>.</a:t>
            </a:r>
            <a:endParaRPr kumimoji="0" lang="pt-BR" altLang="pt-BR" b="0" i="0" u="none" strike="noStrike" cap="none" normalizeH="0" baseline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97908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tângulo 20"/>
          <p:cNvSpPr/>
          <p:nvPr/>
        </p:nvSpPr>
        <p:spPr>
          <a:xfrm>
            <a:off x="310844" y="206207"/>
            <a:ext cx="336393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>
              <a:spcBef>
                <a:spcPct val="0"/>
              </a:spcBef>
              <a:defRPr/>
            </a:pPr>
            <a:r>
              <a:rPr lang="pt-BR" altLang="pt-BR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O Padrão TOGAF</a:t>
            </a:r>
          </a:p>
          <a:p>
            <a:pPr lvl="0" defTabSz="457200">
              <a:spcBef>
                <a:spcPct val="0"/>
              </a:spcBef>
              <a:defRPr/>
            </a:pPr>
            <a:r>
              <a:rPr lang="pt-BR" altLang="pt-BR" sz="2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História</a:t>
            </a:r>
          </a:p>
        </p:txBody>
      </p:sp>
      <p:pic>
        <p:nvPicPr>
          <p:cNvPr id="22" name="Picture 5" descr="FIAP-NOVO-2014-MAGENTO.png">
            <a:extLst>
              <a:ext uri="{FF2B5EF4-FFF2-40B4-BE49-F238E27FC236}">
                <a16:creationId xmlns:a16="http://schemas.microsoft.com/office/drawing/2014/main" id="{B41795B4-75C9-539B-1DBC-5A9A9ED344A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66" y="247838"/>
            <a:ext cx="863475" cy="251907"/>
          </a:xfrm>
          <a:prstGeom prst="rect">
            <a:avLst/>
          </a:prstGeom>
        </p:spPr>
      </p:pic>
      <p:sp>
        <p:nvSpPr>
          <p:cNvPr id="25" name="Rectangle 20">
            <a:extLst>
              <a:ext uri="{FF2B5EF4-FFF2-40B4-BE49-F238E27FC236}">
                <a16:creationId xmlns:a16="http://schemas.microsoft.com/office/drawing/2014/main" id="{6C6F1108-F501-AD65-D7AA-58472DB16978}"/>
              </a:ext>
            </a:extLst>
          </p:cNvPr>
          <p:cNvSpPr/>
          <p:nvPr/>
        </p:nvSpPr>
        <p:spPr>
          <a:xfrm flipH="1">
            <a:off x="194728" y="168966"/>
            <a:ext cx="45719" cy="1063487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2DCFBF1-83A1-A9EB-679F-295D3A388378}"/>
              </a:ext>
            </a:extLst>
          </p:cNvPr>
          <p:cNvSpPr/>
          <p:nvPr/>
        </p:nvSpPr>
        <p:spPr>
          <a:xfrm>
            <a:off x="493172" y="1410875"/>
            <a:ext cx="8016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O desenvolvimento original do TOGAF Versão 1, em 1995, foi baseado no Framework de Arquitetura Técnica para Gerenciamento da Informação (TAFIM), desenvolvido pelo Departamento de Defesa dos EUA (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DoD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). O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DoD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deu permissão e incentivou o </a:t>
            </a:r>
            <a:r>
              <a:rPr kumimoji="0" lang="pt-BR" altLang="pt-BR" b="0" i="1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The Open </a:t>
            </a:r>
            <a:r>
              <a:rPr kumimoji="0" lang="pt-BR" altLang="pt-BR" b="0" i="1" u="none" strike="noStrike" cap="none" normalizeH="0" baseline="0" dirty="0" err="1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Group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a criar a versão 1 do padrão TOGAF com base no TAFIM, que foi o resultado de muitos anos de desenvolvimento e muitos milhões de dólares de investimento do governo dos EUA.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A partir dessa base, os membros do </a:t>
            </a:r>
            <a:r>
              <a:rPr kumimoji="0" lang="pt-BR" altLang="pt-BR" b="0" i="1" u="none" strike="noStrike" cap="none" normalizeH="0" baseline="0" dirty="0" err="1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Architecture</a:t>
            </a:r>
            <a:r>
              <a:rPr kumimoji="0" lang="pt-BR" altLang="pt-BR" b="0" i="1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</a:t>
            </a:r>
            <a:r>
              <a:rPr kumimoji="0" lang="pt-BR" altLang="pt-BR" b="0" i="1" u="none" strike="noStrike" cap="none" normalizeH="0" baseline="0" dirty="0" err="1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Forum</a:t>
            </a:r>
            <a:r>
              <a:rPr kumimoji="0" lang="pt-BR" altLang="pt-BR" b="0" i="1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foram desenvolvendo sucessivas versões do padrão TOGAF, até chegar na atual (versão 10).</a:t>
            </a:r>
            <a:endParaRPr kumimoji="0" lang="en-US" altLang="pt-BR" b="0" i="0" u="none" strike="noStrike" cap="none" normalizeH="0" baseline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128240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tângulo 20"/>
          <p:cNvSpPr/>
          <p:nvPr/>
        </p:nvSpPr>
        <p:spPr>
          <a:xfrm>
            <a:off x="310844" y="206207"/>
            <a:ext cx="336393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>
              <a:spcBef>
                <a:spcPct val="0"/>
              </a:spcBef>
              <a:defRPr/>
            </a:pPr>
            <a:r>
              <a:rPr lang="pt-BR" altLang="pt-BR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O Padrão TOGAF</a:t>
            </a:r>
          </a:p>
          <a:p>
            <a:pPr lvl="0" defTabSz="457200">
              <a:spcBef>
                <a:spcPct val="0"/>
              </a:spcBef>
              <a:defRPr/>
            </a:pPr>
            <a:r>
              <a:rPr lang="pt-BR" altLang="pt-BR" sz="2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Estrutura</a:t>
            </a:r>
          </a:p>
        </p:txBody>
      </p:sp>
      <p:pic>
        <p:nvPicPr>
          <p:cNvPr id="22" name="Picture 5" descr="FIAP-NOVO-2014-MAGENTO.png">
            <a:extLst>
              <a:ext uri="{FF2B5EF4-FFF2-40B4-BE49-F238E27FC236}">
                <a16:creationId xmlns:a16="http://schemas.microsoft.com/office/drawing/2014/main" id="{B41795B4-75C9-539B-1DBC-5A9A9ED344A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66" y="247838"/>
            <a:ext cx="863475" cy="251907"/>
          </a:xfrm>
          <a:prstGeom prst="rect">
            <a:avLst/>
          </a:prstGeom>
        </p:spPr>
      </p:pic>
      <p:sp>
        <p:nvSpPr>
          <p:cNvPr id="25" name="Rectangle 20">
            <a:extLst>
              <a:ext uri="{FF2B5EF4-FFF2-40B4-BE49-F238E27FC236}">
                <a16:creationId xmlns:a16="http://schemas.microsoft.com/office/drawing/2014/main" id="{6C6F1108-F501-AD65-D7AA-58472DB16978}"/>
              </a:ext>
            </a:extLst>
          </p:cNvPr>
          <p:cNvSpPr/>
          <p:nvPr/>
        </p:nvSpPr>
        <p:spPr>
          <a:xfrm flipH="1">
            <a:off x="194728" y="168966"/>
            <a:ext cx="45719" cy="1063487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7799E0-2985-085B-5030-2113BCCFD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711" y="1410875"/>
            <a:ext cx="6855880" cy="502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365D9AE-3FCB-328D-A409-AC1B7CBC27A0}"/>
              </a:ext>
            </a:extLst>
          </p:cNvPr>
          <p:cNvSpPr txBox="1"/>
          <p:nvPr/>
        </p:nvSpPr>
        <p:spPr>
          <a:xfrm>
            <a:off x="1992811" y="2882171"/>
            <a:ext cx="1188928" cy="923330"/>
          </a:xfrm>
          <a:prstGeom prst="rect">
            <a:avLst/>
          </a:prstGeom>
          <a:solidFill>
            <a:srgbClr val="7FBDB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pt-BR" sz="900" dirty="0"/>
              <a:t>Necessidades de negócio impostas pelo mercado, trazendo problemas que devem ser tratados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55E9413-7189-BAE1-05D8-71691F6E5D61}"/>
              </a:ext>
            </a:extLst>
          </p:cNvPr>
          <p:cNvSpPr txBox="1"/>
          <p:nvPr/>
        </p:nvSpPr>
        <p:spPr>
          <a:xfrm>
            <a:off x="1992811" y="4745204"/>
            <a:ext cx="1198258" cy="784830"/>
          </a:xfrm>
          <a:prstGeom prst="rect">
            <a:avLst/>
          </a:prstGeom>
          <a:solidFill>
            <a:srgbClr val="7FBDB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pt-BR" sz="900" dirty="0"/>
              <a:t>O framework fornece soluções e necessidades refinadas para o negócio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B58EE6D-DCFF-CAB1-93C9-86BCC46D1861}"/>
              </a:ext>
            </a:extLst>
          </p:cNvPr>
          <p:cNvSpPr txBox="1"/>
          <p:nvPr/>
        </p:nvSpPr>
        <p:spPr>
          <a:xfrm>
            <a:off x="5962261" y="2882171"/>
            <a:ext cx="1188928" cy="784830"/>
          </a:xfrm>
          <a:prstGeom prst="rect">
            <a:avLst/>
          </a:prstGeom>
          <a:solidFill>
            <a:srgbClr val="7FBDB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pt-BR" sz="900" dirty="0"/>
              <a:t>Novas competências necessárias – mudanças nos modelos operacional e de negócios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BA3037-A996-D13A-B28E-FA5680DACB9D}"/>
              </a:ext>
            </a:extLst>
          </p:cNvPr>
          <p:cNvSpPr txBox="1"/>
          <p:nvPr/>
        </p:nvSpPr>
        <p:spPr>
          <a:xfrm>
            <a:off x="5887616" y="4704229"/>
            <a:ext cx="1263573" cy="923330"/>
          </a:xfrm>
          <a:prstGeom prst="rect">
            <a:avLst/>
          </a:prstGeom>
          <a:solidFill>
            <a:srgbClr val="7FBDB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pt-BR" sz="900" dirty="0"/>
              <a:t>Mudanças necessárias para tornar o modelo operacional adaptativo e responsivo – novas competências para entregar valor</a:t>
            </a:r>
          </a:p>
        </p:txBody>
      </p:sp>
    </p:spTree>
    <p:extLst>
      <p:ext uri="{BB962C8B-B14F-4D97-AF65-F5344CB8AC3E}">
        <p14:creationId xmlns:p14="http://schemas.microsoft.com/office/powerpoint/2010/main" val="207374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efault Theme">
  <a:themeElements>
    <a:clrScheme name="Opulento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Escritório Clássico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6DEC1D1D21D4E48B520C5C8F616BA48" ma:contentTypeVersion="5" ma:contentTypeDescription="Crie um novo documento." ma:contentTypeScope="" ma:versionID="32deb9121e4a64f8f34fda3d23d0e502">
  <xsd:schema xmlns:xsd="http://www.w3.org/2001/XMLSchema" xmlns:xs="http://www.w3.org/2001/XMLSchema" xmlns:p="http://schemas.microsoft.com/office/2006/metadata/properties" xmlns:ns2="edf2e5cb-7110-439b-886f-65e18b4e3d15" targetNamespace="http://schemas.microsoft.com/office/2006/metadata/properties" ma:root="true" ma:fieldsID="defc92c0f397b26f836a2e37b7e55ced" ns2:_="">
    <xsd:import namespace="edf2e5cb-7110-439b-886f-65e18b4e3d1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f2e5cb-7110-439b-886f-65e18b4e3d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5C5C3CB-1022-41BD-82A4-E0DAF954AD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f2e5cb-7110-439b-886f-65e18b4e3d1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E40074F-55AE-4DD5-8362-08B3B44DEEBF}">
  <ds:schemaRefs>
    <ds:schemaRef ds:uri="http://purl.org/dc/terms/"/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edf2e5cb-7110-439b-886f-65e18b4e3d15"/>
  </ds:schemaRefs>
</ds:datastoreItem>
</file>

<file path=customXml/itemProps3.xml><?xml version="1.0" encoding="utf-8"?>
<ds:datastoreItem xmlns:ds="http://schemas.openxmlformats.org/officeDocument/2006/customXml" ds:itemID="{DB0095E2-2D9F-4AA5-BF5E-00834519897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7</TotalTime>
  <Words>2816</Words>
  <Application>Microsoft Office PowerPoint</Application>
  <PresentationFormat>Apresentação na tela (4:3)</PresentationFormat>
  <Paragraphs>235</Paragraphs>
  <Slides>24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24</vt:i4>
      </vt:variant>
    </vt:vector>
  </HeadingPairs>
  <TitlesOfParts>
    <vt:vector size="33" baseType="lpstr">
      <vt:lpstr>Arial</vt:lpstr>
      <vt:lpstr>Calibri</vt:lpstr>
      <vt:lpstr>Gotham HTF Book</vt:lpstr>
      <vt:lpstr>Gotham HTF Light</vt:lpstr>
      <vt:lpstr>inherit</vt:lpstr>
      <vt:lpstr>Default Theme</vt:lpstr>
      <vt:lpstr>1_Personalizar design</vt:lpstr>
      <vt:lpstr>2_Personalizar design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FIAP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Marcel Massa</dc:creator>
  <cp:lastModifiedBy>SILVIO JOSE MACEDO</cp:lastModifiedBy>
  <cp:revision>362</cp:revision>
  <dcterms:created xsi:type="dcterms:W3CDTF">2015-01-30T10:46:50Z</dcterms:created>
  <dcterms:modified xsi:type="dcterms:W3CDTF">2023-04-17T22:21:55Z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0x01010036DEC1D1D21D4E48B520C5C8F616BA48</vt:lpwstr>
  </property>
</Properties>
</file>